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378" r:id="rId7"/>
    <p:sldId id="261" r:id="rId8"/>
    <p:sldId id="314" r:id="rId9"/>
    <p:sldId id="313" r:id="rId10"/>
    <p:sldId id="347" r:id="rId11"/>
    <p:sldId id="346" r:id="rId12"/>
    <p:sldId id="315" r:id="rId13"/>
    <p:sldId id="263" r:id="rId14"/>
    <p:sldId id="379" r:id="rId15"/>
    <p:sldId id="380" r:id="rId16"/>
    <p:sldId id="381" r:id="rId17"/>
    <p:sldId id="382" r:id="rId18"/>
    <p:sldId id="269" r:id="rId19"/>
    <p:sldId id="267" r:id="rId20"/>
    <p:sldId id="268" r:id="rId21"/>
    <p:sldId id="271" r:id="rId22"/>
    <p:sldId id="272" r:id="rId23"/>
    <p:sldId id="273" r:id="rId24"/>
    <p:sldId id="274" r:id="rId25"/>
    <p:sldId id="275" r:id="rId26"/>
    <p:sldId id="431" r:id="rId27"/>
    <p:sldId id="277" r:id="rId28"/>
    <p:sldId id="278" r:id="rId29"/>
    <p:sldId id="443" r:id="rId30"/>
    <p:sldId id="280" r:id="rId31"/>
    <p:sldId id="282" r:id="rId32"/>
    <p:sldId id="281" r:id="rId33"/>
    <p:sldId id="283" r:id="rId34"/>
    <p:sldId id="444" r:id="rId35"/>
    <p:sldId id="284" r:id="rId36"/>
    <p:sldId id="285" r:id="rId37"/>
    <p:sldId id="286" r:id="rId38"/>
    <p:sldId id="287" r:id="rId39"/>
  </p:sldIdLst>
  <p:sldSz cx="10693400" cy="7556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4660"/>
  </p:normalViewPr>
  <p:slideViewPr>
    <p:cSldViewPr>
      <p:cViewPr>
        <p:scale>
          <a:sx n="220" d="100"/>
          <a:sy n="220" d="100"/>
        </p:scale>
        <p:origin x="2885" y="3019"/>
      </p:cViewPr>
      <p:guideLst>
        <p:guide orient="horz" pos="2290"/>
        <p:guide pos="301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Relationship Id="rId9" Type="http://schemas.openxmlformats.org/officeDocument/2006/relationships/image" Target="../media/image2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7" Type="http://schemas.openxmlformats.org/officeDocument/2006/relationships/image" Target="../media/image38.wmf"/><Relationship Id="rId2" Type="http://schemas.openxmlformats.org/officeDocument/2006/relationships/image" Target="../media/image33.wmf"/><Relationship Id="rId1" Type="http://schemas.openxmlformats.org/officeDocument/2006/relationships/image" Target="../media/image20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0B395-2DD1-4E0C-AD7F-C33E717CE14B}" type="datetimeFigureOut">
              <a:rPr lang="pt-BR" smtClean="0"/>
              <a:t>15/03/2021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45390" y="1143000"/>
            <a:ext cx="4367221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66332-D461-43D9-A1C1-8FF0295CCE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7195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44600" y="1143000"/>
            <a:ext cx="4368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66332-D461-43D9-A1C1-8FF0295CCEC5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8025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 idx="2"/>
          </p:nvPr>
        </p:nvSpPr>
        <p:spPr>
          <a:xfrm>
            <a:off x="1244600" y="1143000"/>
            <a:ext cx="4368800" cy="3086100"/>
          </a:xfrm>
        </p:spPr>
      </p:sp>
      <p:sp>
        <p:nvSpPr>
          <p:cNvPr id="3" name="Espaço Reservado para Texto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 idx="2"/>
          </p:nvPr>
        </p:nvSpPr>
        <p:spPr>
          <a:xfrm>
            <a:off x="1244600" y="1143000"/>
            <a:ext cx="4368800" cy="3086100"/>
          </a:xfrm>
        </p:spPr>
      </p:sp>
      <p:sp>
        <p:nvSpPr>
          <p:cNvPr id="3" name="Espaço Reservado para Texto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244600" y="1143000"/>
            <a:ext cx="4368800" cy="3086100"/>
          </a:xfrm>
        </p:spPr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pt-B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2" Type="http://schemas.microsoft.com/office/2007/relationships/media" Target="../media/media3.wav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2" Type="http://schemas.microsoft.com/office/2007/relationships/media" Target="../media/media5.wav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6.wav"/><Relationship Id="rId7" Type="http://schemas.openxmlformats.org/officeDocument/2006/relationships/image" Target="../media/image7.wmf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.png"/><Relationship Id="rId4" Type="http://schemas.openxmlformats.org/officeDocument/2006/relationships/audio" Target="../media/media6.wav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9.wav"/><Relationship Id="rId7" Type="http://schemas.openxmlformats.org/officeDocument/2006/relationships/image" Target="../media/image12.png"/><Relationship Id="rId2" Type="http://schemas.microsoft.com/office/2007/relationships/media" Target="../media/media9.wav"/><Relationship Id="rId1" Type="http://schemas.openxmlformats.org/officeDocument/2006/relationships/tags" Target="../tags/tag5.xml"/><Relationship Id="rId6" Type="http://schemas.openxmlformats.org/officeDocument/2006/relationships/image" Target="../media/image7.wmf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image" Target="../media/image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7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2.wav"/><Relationship Id="rId7" Type="http://schemas.openxmlformats.org/officeDocument/2006/relationships/image" Target="../media/image15.wmf"/><Relationship Id="rId2" Type="http://schemas.microsoft.com/office/2007/relationships/media" Target="../media/media12.wav"/><Relationship Id="rId1" Type="http://schemas.openxmlformats.org/officeDocument/2006/relationships/tags" Target="../tags/tag6.xml"/><Relationship Id="rId6" Type="http://schemas.openxmlformats.org/officeDocument/2006/relationships/image" Target="../media/image7.wmf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9.wmf"/><Relationship Id="rId3" Type="http://schemas.microsoft.com/office/2007/relationships/media" Target="../media/media13.wav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5.bin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8.wmf"/><Relationship Id="rId5" Type="http://schemas.openxmlformats.org/officeDocument/2006/relationships/slideLayout" Target="../slideLayouts/slideLayout1.xml"/><Relationship Id="rId10" Type="http://schemas.openxmlformats.org/officeDocument/2006/relationships/oleObject" Target="../embeddings/oleObject4.bin"/><Relationship Id="rId4" Type="http://schemas.openxmlformats.org/officeDocument/2006/relationships/audio" Target="../media/media13.wav"/><Relationship Id="rId9" Type="http://schemas.openxmlformats.org/officeDocument/2006/relationships/image" Target="../media/image17.wmf"/><Relationship Id="rId1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23.wmf"/><Relationship Id="rId18" Type="http://schemas.openxmlformats.org/officeDocument/2006/relationships/oleObject" Target="../embeddings/oleObject12.bin"/><Relationship Id="rId3" Type="http://schemas.microsoft.com/office/2007/relationships/media" Target="../media/media14.wav"/><Relationship Id="rId21" Type="http://schemas.openxmlformats.org/officeDocument/2006/relationships/image" Target="../media/image27.wmf"/><Relationship Id="rId7" Type="http://schemas.openxmlformats.org/officeDocument/2006/relationships/image" Target="../media/image20.wmf"/><Relationship Id="rId12" Type="http://schemas.openxmlformats.org/officeDocument/2006/relationships/oleObject" Target="../embeddings/oleObject9.bin"/><Relationship Id="rId17" Type="http://schemas.openxmlformats.org/officeDocument/2006/relationships/image" Target="../media/image25.wmf"/><Relationship Id="rId2" Type="http://schemas.openxmlformats.org/officeDocument/2006/relationships/tags" Target="../tags/tag8.xml"/><Relationship Id="rId16" Type="http://schemas.openxmlformats.org/officeDocument/2006/relationships/oleObject" Target="../embeddings/oleObject11.bin"/><Relationship Id="rId20" Type="http://schemas.openxmlformats.org/officeDocument/2006/relationships/oleObject" Target="../embeddings/oleObject13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22.wmf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24.wmf"/><Relationship Id="rId23" Type="http://schemas.openxmlformats.org/officeDocument/2006/relationships/image" Target="../media/image28.wmf"/><Relationship Id="rId10" Type="http://schemas.openxmlformats.org/officeDocument/2006/relationships/oleObject" Target="../embeddings/oleObject8.bin"/><Relationship Id="rId19" Type="http://schemas.openxmlformats.org/officeDocument/2006/relationships/image" Target="../media/image26.wmf"/><Relationship Id="rId4" Type="http://schemas.openxmlformats.org/officeDocument/2006/relationships/audio" Target="../media/media14.wav"/><Relationship Id="rId9" Type="http://schemas.openxmlformats.org/officeDocument/2006/relationships/image" Target="../media/image21.wmf"/><Relationship Id="rId14" Type="http://schemas.openxmlformats.org/officeDocument/2006/relationships/oleObject" Target="../embeddings/oleObject10.bin"/><Relationship Id="rId22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microsoft.com/office/2007/relationships/media" Target="../media/media15.wav"/><Relationship Id="rId7" Type="http://schemas.openxmlformats.org/officeDocument/2006/relationships/oleObject" Target="../embeddings/oleObject15.bin"/><Relationship Id="rId2" Type="http://schemas.openxmlformats.org/officeDocument/2006/relationships/tags" Target="../tags/tag9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1.wmf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0.wmf"/><Relationship Id="rId4" Type="http://schemas.openxmlformats.org/officeDocument/2006/relationships/audio" Target="../media/media15.wav"/><Relationship Id="rId9" Type="http://schemas.openxmlformats.org/officeDocument/2006/relationships/oleObject" Target="../embeddings/oleObject16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microsoft.com/office/2007/relationships/media" Target="../media/media16.wav"/><Relationship Id="rId7" Type="http://schemas.openxmlformats.org/officeDocument/2006/relationships/image" Target="../media/image31.wmf"/><Relationship Id="rId2" Type="http://schemas.openxmlformats.org/officeDocument/2006/relationships/tags" Target="../tags/tag10.xml"/><Relationship Id="rId1" Type="http://schemas.openxmlformats.org/officeDocument/2006/relationships/vmlDrawing" Target="../drawings/vmlDrawing5.v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.png"/><Relationship Id="rId4" Type="http://schemas.openxmlformats.org/officeDocument/2006/relationships/audio" Target="../media/media16.wav"/><Relationship Id="rId9" Type="http://schemas.openxmlformats.org/officeDocument/2006/relationships/image" Target="../media/image32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oleObject" Target="../embeddings/oleObject21.bin"/><Relationship Id="rId18" Type="http://schemas.openxmlformats.org/officeDocument/2006/relationships/image" Target="../media/image37.wmf"/><Relationship Id="rId3" Type="http://schemas.microsoft.com/office/2007/relationships/media" Target="../media/media17.wav"/><Relationship Id="rId21" Type="http://schemas.openxmlformats.org/officeDocument/2006/relationships/image" Target="../media/image2.png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34.wmf"/><Relationship Id="rId17" Type="http://schemas.openxmlformats.org/officeDocument/2006/relationships/oleObject" Target="../embeddings/oleObject23.bin"/><Relationship Id="rId2" Type="http://schemas.openxmlformats.org/officeDocument/2006/relationships/tags" Target="../tags/tag11.xml"/><Relationship Id="rId16" Type="http://schemas.openxmlformats.org/officeDocument/2006/relationships/image" Target="../media/image36.wmf"/><Relationship Id="rId20" Type="http://schemas.openxmlformats.org/officeDocument/2006/relationships/image" Target="../media/image38.wmf"/><Relationship Id="rId1" Type="http://schemas.openxmlformats.org/officeDocument/2006/relationships/vmlDrawing" Target="../drawings/vmlDrawing6.vml"/><Relationship Id="rId6" Type="http://schemas.openxmlformats.org/officeDocument/2006/relationships/notesSlide" Target="../notesSlides/notesSlide4.xml"/><Relationship Id="rId11" Type="http://schemas.openxmlformats.org/officeDocument/2006/relationships/oleObject" Target="../embeddings/oleObject20.bin"/><Relationship Id="rId5" Type="http://schemas.openxmlformats.org/officeDocument/2006/relationships/slideLayout" Target="../slideLayouts/slideLayout1.xml"/><Relationship Id="rId15" Type="http://schemas.openxmlformats.org/officeDocument/2006/relationships/oleObject" Target="../embeddings/oleObject22.bin"/><Relationship Id="rId10" Type="http://schemas.openxmlformats.org/officeDocument/2006/relationships/image" Target="../media/image33.wmf"/><Relationship Id="rId19" Type="http://schemas.openxmlformats.org/officeDocument/2006/relationships/oleObject" Target="../embeddings/oleObject24.bin"/><Relationship Id="rId4" Type="http://schemas.openxmlformats.org/officeDocument/2006/relationships/audio" Target="../media/media17.wav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35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wav"/><Relationship Id="rId2" Type="http://schemas.microsoft.com/office/2007/relationships/media" Target="../media/media18.wav"/><Relationship Id="rId1" Type="http://schemas.openxmlformats.org/officeDocument/2006/relationships/tags" Target="../tags/tag12.xml"/><Relationship Id="rId6" Type="http://schemas.openxmlformats.org/officeDocument/2006/relationships/image" Target="../media/image2.png"/><Relationship Id="rId5" Type="http://schemas.openxmlformats.org/officeDocument/2006/relationships/image" Target="../media/image39.jpeg"/><Relationship Id="rId4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image" Target="../media/image2.png"/><Relationship Id="rId3" Type="http://schemas.microsoft.com/office/2007/relationships/media" Target="../media/media19.wav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42.wmf"/><Relationship Id="rId2" Type="http://schemas.openxmlformats.org/officeDocument/2006/relationships/tags" Target="../tags/tag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3.wmf"/><Relationship Id="rId11" Type="http://schemas.openxmlformats.org/officeDocument/2006/relationships/oleObject" Target="../embeddings/oleObject27.bin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41.wmf"/><Relationship Id="rId4" Type="http://schemas.openxmlformats.org/officeDocument/2006/relationships/audio" Target="../media/media19.wav"/><Relationship Id="rId9" Type="http://schemas.openxmlformats.org/officeDocument/2006/relationships/oleObject" Target="../embeddings/oleObject2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5" Type="http://schemas.openxmlformats.org/officeDocument/2006/relationships/image" Target="../media/image2.pn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5" Type="http://schemas.openxmlformats.org/officeDocument/2006/relationships/image" Target="../media/image2.png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6" Type="http://schemas.openxmlformats.org/officeDocument/2006/relationships/image" Target="../media/image47.png"/><Relationship Id="rId5" Type="http://schemas.openxmlformats.org/officeDocument/2006/relationships/image" Target="../media/image2.png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microsoft.com/office/2007/relationships/media" Target="../media/media23.wav"/><Relationship Id="rId7" Type="http://schemas.openxmlformats.org/officeDocument/2006/relationships/image" Target="../media/image47.wmf"/><Relationship Id="rId2" Type="http://schemas.openxmlformats.org/officeDocument/2006/relationships/tags" Target="../tags/tag1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8.bin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23.wav"/><Relationship Id="rId9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5" Type="http://schemas.openxmlformats.org/officeDocument/2006/relationships/image" Target="../media/image2.png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5" Type="http://schemas.openxmlformats.org/officeDocument/2006/relationships/image" Target="../media/image2.png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2.png"/><Relationship Id="rId3" Type="http://schemas.microsoft.com/office/2007/relationships/media" Target="../media/media26.wav"/><Relationship Id="rId7" Type="http://schemas.openxmlformats.org/officeDocument/2006/relationships/image" Target="../media/image50.wmf"/><Relationship Id="rId12" Type="http://schemas.openxmlformats.org/officeDocument/2006/relationships/image" Target="../media/image58.png"/><Relationship Id="rId17" Type="http://schemas.openxmlformats.org/officeDocument/2006/relationships/image" Target="../media/image2.png"/><Relationship Id="rId2" Type="http://schemas.openxmlformats.org/officeDocument/2006/relationships/tags" Target="../tags/tag15.xml"/><Relationship Id="rId16" Type="http://schemas.openxmlformats.org/officeDocument/2006/relationships/image" Target="../media/image62.png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57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4" Type="http://schemas.openxmlformats.org/officeDocument/2006/relationships/audio" Target="../media/media26.wav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.wav"/><Relationship Id="rId1" Type="http://schemas.microsoft.com/office/2007/relationships/media" Target="../media/media27.wav"/><Relationship Id="rId5" Type="http://schemas.openxmlformats.org/officeDocument/2006/relationships/image" Target="../media/image2.png"/><Relationship Id="rId4" Type="http://schemas.openxmlformats.org/officeDocument/2006/relationships/image" Target="../media/image5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.wav"/><Relationship Id="rId1" Type="http://schemas.microsoft.com/office/2007/relationships/media" Target="../media/media28.wav"/><Relationship Id="rId5" Type="http://schemas.openxmlformats.org/officeDocument/2006/relationships/image" Target="../media/image2.png"/><Relationship Id="rId4" Type="http://schemas.openxmlformats.org/officeDocument/2006/relationships/image" Target="../media/image52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3.png"/><Relationship Id="rId3" Type="http://schemas.microsoft.com/office/2007/relationships/media" Target="../media/media29.wav"/><Relationship Id="rId7" Type="http://schemas.openxmlformats.org/officeDocument/2006/relationships/image" Target="../media/image53.wmf"/><Relationship Id="rId12" Type="http://schemas.openxmlformats.org/officeDocument/2006/relationships/image" Target="../media/image591.png"/><Relationship Id="rId2" Type="http://schemas.openxmlformats.org/officeDocument/2006/relationships/tags" Target="../tags/tag16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69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68.png"/><Relationship Id="rId4" Type="http://schemas.openxmlformats.org/officeDocument/2006/relationships/audio" Target="../media/media29.wav"/><Relationship Id="rId9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audio" Target="../media/media30.wav"/><Relationship Id="rId7" Type="http://schemas.openxmlformats.org/officeDocument/2006/relationships/image" Target="../media/image590.png"/><Relationship Id="rId2" Type="http://schemas.microsoft.com/office/2007/relationships/media" Target="../media/media30.wav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4.wmf"/><Relationship Id="rId5" Type="http://schemas.openxmlformats.org/officeDocument/2006/relationships/oleObject" Target="../embeddings/oleObject31.bin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media31.wav"/><Relationship Id="rId7" Type="http://schemas.openxmlformats.org/officeDocument/2006/relationships/image" Target="../media/image63.png"/><Relationship Id="rId2" Type="http://schemas.microsoft.com/office/2007/relationships/media" Target="../media/media31.wav"/><Relationship Id="rId1" Type="http://schemas.openxmlformats.org/officeDocument/2006/relationships/tags" Target="../tags/tag17.xml"/><Relationship Id="rId6" Type="http://schemas.openxmlformats.org/officeDocument/2006/relationships/image" Target="../media/image76.png"/><Relationship Id="rId5" Type="http://schemas.openxmlformats.org/officeDocument/2006/relationships/image" Target="../media/image650.png"/><Relationship Id="rId4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.wav"/><Relationship Id="rId1" Type="http://schemas.microsoft.com/office/2007/relationships/media" Target="../media/media32.wav"/><Relationship Id="rId5" Type="http://schemas.openxmlformats.org/officeDocument/2006/relationships/image" Target="../media/image63.png"/><Relationship Id="rId4" Type="http://schemas.openxmlformats.org/officeDocument/2006/relationships/image" Target="../media/image6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.wav"/><Relationship Id="rId1" Type="http://schemas.microsoft.com/office/2007/relationships/media" Target="../media/media33.wav"/><Relationship Id="rId5" Type="http://schemas.openxmlformats.org/officeDocument/2006/relationships/image" Target="../media/image63.png"/><Relationship Id="rId4" Type="http://schemas.openxmlformats.org/officeDocument/2006/relationships/image" Target="../media/image6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4.wav"/><Relationship Id="rId1" Type="http://schemas.microsoft.com/office/2007/relationships/media" Target="../media/media34.wav"/><Relationship Id="rId6" Type="http://schemas.openxmlformats.org/officeDocument/2006/relationships/image" Target="../media/image63.png"/><Relationship Id="rId5" Type="http://schemas.openxmlformats.org/officeDocument/2006/relationships/image" Target="../media/image69.emf"/><Relationship Id="rId4" Type="http://schemas.openxmlformats.org/officeDocument/2006/relationships/image" Target="../media/image68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5.wav"/><Relationship Id="rId1" Type="http://schemas.microsoft.com/office/2007/relationships/media" Target="../media/media35.wav"/><Relationship Id="rId5" Type="http://schemas.openxmlformats.org/officeDocument/2006/relationships/image" Target="../media/image63.png"/><Relationship Id="rId4" Type="http://schemas.openxmlformats.org/officeDocument/2006/relationships/image" Target="../media/image7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6.wav"/><Relationship Id="rId1" Type="http://schemas.microsoft.com/office/2007/relationships/media" Target="../media/media36.wav"/><Relationship Id="rId5" Type="http://schemas.openxmlformats.org/officeDocument/2006/relationships/image" Target="../media/image63.png"/><Relationship Id="rId4" Type="http://schemas.openxmlformats.org/officeDocument/2006/relationships/image" Target="../media/image7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7.wav"/><Relationship Id="rId1" Type="http://schemas.microsoft.com/office/2007/relationships/media" Target="../media/media37.wav"/><Relationship Id="rId5" Type="http://schemas.openxmlformats.org/officeDocument/2006/relationships/image" Target="../media/image63.png"/><Relationship Id="rId4" Type="http://schemas.openxmlformats.org/officeDocument/2006/relationships/image" Target="../media/image7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8.wav"/><Relationship Id="rId1" Type="http://schemas.microsoft.com/office/2007/relationships/media" Target="../media/media38.wav"/><Relationship Id="rId5" Type="http://schemas.openxmlformats.org/officeDocument/2006/relationships/image" Target="../media/image63.png"/><Relationship Id="rId4" Type="http://schemas.openxmlformats.org/officeDocument/2006/relationships/image" Target="../media/image7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0236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3530600" y="1282700"/>
            <a:ext cx="3949700" cy="63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CN" sz="5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Eletrotécnica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955800" y="3429000"/>
            <a:ext cx="6680200" cy="1079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>
                <a:tab pos="2235200" algn="l"/>
              </a:tabLst>
            </a:pPr>
            <a:r>
              <a:rPr lang="en-US" altLang="zh-CN" dirty="0" smtClean="0"/>
              <a:t>	</a:t>
            </a:r>
            <a:r>
              <a:rPr lang="en-US" altLang="zh-CN" sz="39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Módulo</a:t>
            </a:r>
            <a:r>
              <a:rPr lang="en-US" altLang="zh-CN" sz="39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9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700"/>
              </a:lnSpc>
              <a:tabLst>
                <a:tab pos="2235200" algn="l"/>
              </a:tabLst>
            </a:pPr>
            <a:r>
              <a:rPr lang="en-US" altLang="zh-CN" sz="39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</a:t>
            </a:r>
            <a:r>
              <a:rPr lang="en-US" altLang="zh-CN" sz="39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9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en-US" altLang="zh-CN" sz="39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9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39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9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39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9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39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9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</a:p>
        </p:txBody>
      </p:sp>
      <p:pic>
        <p:nvPicPr>
          <p:cNvPr id="7" name="Á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2"/>
    </mc:Choice>
    <mc:Fallback xmlns="">
      <p:transition spd="slow" advTm="116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4965" y="220345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968500" y="711200"/>
            <a:ext cx="70612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Assíncrona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77900" y="2209800"/>
            <a:ext cx="7758430" cy="4298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66700" algn="l"/>
              </a:tabLst>
            </a:pP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elétrica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rotativa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utilizado </a:t>
            </a:r>
            <a:r>
              <a:rPr lang="pt-BR" altLang="en-US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(em número)</a:t>
            </a:r>
            <a:endParaRPr lang="en-US" altLang="zh-CN" sz="219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sz="219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977900" y="2667000"/>
            <a:ext cx="8970010" cy="55816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66700" algn="l"/>
              </a:tabLst>
            </a:pP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construção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robusta  </a:t>
            </a:r>
            <a:b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(rotor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gaiola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pt-BR" altLang="en-US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quirrel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cage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77900" y="3296920"/>
            <a:ext cx="7302500" cy="558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66700" algn="l"/>
              </a:tabLst>
            </a:pP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Operação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correntes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alternadas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</a:p>
          <a:p>
            <a:pPr>
              <a:lnSpc>
                <a:spcPts val="1000"/>
              </a:lnSpc>
            </a:pPr>
            <a:endParaRPr lang="en-US" altLang="zh-CN" sz="219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sz="219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977900" y="3733800"/>
            <a:ext cx="4792980" cy="4298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66700" algn="l"/>
              </a:tabLst>
            </a:pP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operar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gerador</a:t>
            </a:r>
          </a:p>
          <a:p>
            <a:pPr>
              <a:lnSpc>
                <a:spcPts val="1000"/>
              </a:lnSpc>
            </a:pPr>
            <a:endParaRPr lang="en-US" altLang="zh-CN" sz="219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977900" y="4267200"/>
            <a:ext cx="8039735" cy="130238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66700" algn="l"/>
              </a:tabLst>
            </a:pP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Porque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indução?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Correntes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são,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normalmente,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induzidas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</a:p>
        </p:txBody>
      </p:sp>
      <p:pic>
        <p:nvPicPr>
          <p:cNvPr id="11" name="Áudio 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372"/>
    </mc:Choice>
    <mc:Fallback xmlns="">
      <p:transition spd="slow" advTm="623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7" grpId="0"/>
      <p:bldP spid="7" grpId="1"/>
      <p:bldP spid="5" grpId="0"/>
      <p:bldP spid="5" grpId="1"/>
      <p:bldP spid="6" grpId="0"/>
      <p:bldP spid="6" grpId="1"/>
      <p:bldP spid="8" grpId="0"/>
      <p:bldP spid="8" grpId="1"/>
      <p:bldP spid="9" grpId="0"/>
      <p:bldP spid="9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968500" y="711200"/>
            <a:ext cx="70612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Assíncrona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52500" y="1790700"/>
            <a:ext cx="8529955" cy="130238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66700" algn="l"/>
                <a:tab pos="495300" algn="l"/>
                <a:tab pos="914400" algn="l"/>
              </a:tabLst>
            </a:pP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Porque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assíncrona?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  <a:tab pos="495300" algn="l"/>
                <a:tab pos="914400" algn="l"/>
              </a:tabLst>
            </a:pPr>
            <a:r>
              <a:rPr lang="en-US" altLang="zh-CN" dirty="0" smtClean="0"/>
              <a:t>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Porque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frequência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mecânica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diferente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frequência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elétrica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  <a:tab pos="495300" algn="l"/>
                <a:tab pos="914400" algn="l"/>
              </a:tabLst>
            </a:pPr>
            <a:r>
              <a:rPr lang="en-US" altLang="zh-CN" dirty="0" smtClean="0"/>
              <a:t>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entrada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27100" y="3365500"/>
            <a:ext cx="8385175" cy="28028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66700" algn="l"/>
                <a:tab pos="495300" algn="l"/>
                <a:tab pos="914400" algn="l"/>
              </a:tabLst>
            </a:pP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principais: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  <a:tab pos="495300" algn="l"/>
                <a:tab pos="914400" algn="l"/>
              </a:tabLst>
            </a:pPr>
            <a:r>
              <a:rPr lang="en-US" altLang="zh-CN" dirty="0" smtClean="0"/>
              <a:t>	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trifásica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gaiola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  <a:tab pos="495300" algn="l"/>
                <a:tab pos="914400" algn="l"/>
              </a:tabLst>
            </a:pPr>
            <a:r>
              <a:rPr lang="en-US" altLang="zh-CN" dirty="0" smtClean="0"/>
              <a:t>	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trifásica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bobinado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  <a:tab pos="495300" algn="l"/>
                <a:tab pos="914400" algn="l"/>
              </a:tabLst>
            </a:pPr>
            <a:r>
              <a:rPr lang="en-US" altLang="zh-CN" dirty="0" smtClean="0"/>
              <a:t>	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monofásica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gaiola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(pequenos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motores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  <a:tab pos="495300" algn="l"/>
                <a:tab pos="914400" algn="l"/>
              </a:tabLst>
            </a:pPr>
            <a:r>
              <a:rPr lang="en-US" altLang="zh-CN" dirty="0" smtClean="0"/>
              <a:t>		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eletrodomésticos)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66700" algn="l"/>
                <a:tab pos="495300" algn="l"/>
                <a:tab pos="914400" algn="l"/>
              </a:tabLst>
            </a:pPr>
            <a:r>
              <a:rPr lang="en-US" altLang="zh-CN" dirty="0" smtClean="0"/>
              <a:t>		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linear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(usada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sistemas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1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transporte)</a:t>
            </a:r>
          </a:p>
        </p:txBody>
      </p:sp>
      <p:pic>
        <p:nvPicPr>
          <p:cNvPr id="8" name="Áudio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83984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/>
      <p:bldP spid="6" grpId="1"/>
      <p:bldP spid="5" grpId="0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400300" y="711200"/>
            <a:ext cx="62103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Gaiola</a:t>
            </a:r>
          </a:p>
        </p:txBody>
      </p:sp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381"/>
    </mc:Choice>
    <mc:Fallback xmlns="">
      <p:transition spd="slow" advTm="273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762000" y="914400"/>
            <a:ext cx="7779385" cy="6356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101600" algn="l"/>
                <a:tab pos="444500" algn="l"/>
                <a:tab pos="1638300" algn="l"/>
              </a:tabLst>
            </a:pPr>
            <a:r>
              <a:rPr lang="en-US" altLang="zh-CN" dirty="0" smtClean="0"/>
              <a:t>		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Gaiola</a:t>
            </a:r>
          </a:p>
          <a:p>
            <a:pPr>
              <a:lnSpc>
                <a:spcPts val="2000"/>
              </a:lnSpc>
              <a:tabLst>
                <a:tab pos="101600" algn="l"/>
                <a:tab pos="444500" algn="l"/>
                <a:tab pos="1638300" algn="l"/>
              </a:tabLst>
            </a:pPr>
            <a:endParaRPr lang="pt-BR" altLang="en-US" sz="200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762000" y="1371600"/>
            <a:ext cx="6449695" cy="217424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101600" algn="l"/>
                <a:tab pos="444500" algn="l"/>
                <a:tab pos="16383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01600" algn="l"/>
                <a:tab pos="444500" algn="l"/>
                <a:tab pos="16383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Carcaça: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encapsulamento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suporte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conjunto;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01600" algn="l"/>
                <a:tab pos="444500" algn="l"/>
                <a:tab pos="1638300" algn="l"/>
              </a:tabLst>
            </a:pPr>
            <a:r>
              <a:rPr lang="en-US" altLang="zh-CN" dirty="0" smtClean="0"/>
              <a:t>	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robusta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ferro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fundido,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aço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alumínio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01600" algn="l"/>
                <a:tab pos="444500" algn="l"/>
                <a:tab pos="1638300" algn="l"/>
              </a:tabLst>
            </a:pPr>
            <a:r>
              <a:rPr lang="en-US" altLang="zh-CN" dirty="0" smtClean="0"/>
              <a:t>	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injetado,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resistente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corrosão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aletas.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01600" algn="l"/>
                <a:tab pos="444500" algn="l"/>
                <a:tab pos="16383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Núcleo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aço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</a:t>
            </a:r>
            <a:endParaRPr lang="pt-BR" altLang="en-US" sz="200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762000" y="3657600"/>
            <a:ext cx="6111240" cy="357187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101600" algn="l"/>
                <a:tab pos="444500" algn="l"/>
                <a:tab pos="16383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01600" algn="l"/>
                <a:tab pos="444500" algn="l"/>
                <a:tab pos="16383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(3)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Núcleo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aço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101600" algn="l"/>
                <a:tab pos="444500" algn="l"/>
                <a:tab pos="16383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(7)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Eixo: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transmite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potência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mecânica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desenvolvida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01600" algn="l"/>
                <a:tab pos="444500" algn="l"/>
                <a:tab pos="16383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(12)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anéis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curto-circuito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101600" algn="l"/>
                <a:tab pos="444500" algn="l"/>
                <a:tab pos="16383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Outras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partes: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101600" algn="l"/>
                <a:tab pos="444500" algn="l"/>
                <a:tab pos="16383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(4)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tampa;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(5)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ventilador;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(6)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tampa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defletora;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01600" algn="l"/>
                <a:tab pos="444500" algn="l"/>
                <a:tab pos="16383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(9)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caixa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ligação;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(10)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terminais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bornes;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101600" algn="l"/>
                <a:tab pos="444500" algn="l"/>
                <a:tab pos="16383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(11)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rolamen</a:t>
            </a:r>
            <a:r>
              <a:rPr lang="pt-BR" altLang="en-US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</a:p>
        </p:txBody>
      </p:sp>
      <p:pic>
        <p:nvPicPr>
          <p:cNvPr id="4" name="Á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249"/>
    </mc:Choice>
    <mc:Fallback xmlns="">
      <p:transition spd="slow" advTm="442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6" grpId="1"/>
      <p:bldP spid="7" grpId="0"/>
      <p:bldP spid="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/>
          <p:cNvGraphicFramePr/>
          <p:nvPr/>
        </p:nvGraphicFramePr>
        <p:xfrm>
          <a:off x="370205" y="339090"/>
          <a:ext cx="9952355" cy="687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r:id="rId6" imgW="9944100" imgH="6873240" progId="Paint.Picture">
                  <p:embed/>
                </p:oleObj>
              </mc:Choice>
              <mc:Fallback>
                <p:oleObj r:id="rId6" imgW="9944100" imgH="6873240" progId="Paint.Picture">
                  <p:embed/>
                  <p:pic>
                    <p:nvPicPr>
                      <p:cNvPr id="0" name="Imagem 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0205" y="339090"/>
                        <a:ext cx="9952355" cy="6878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Rotor Gaiola</a:t>
            </a: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sz="half" idx="1"/>
          </p:nvPr>
        </p:nvPicPr>
        <p:blipFill>
          <a:blip r:embed="rId8"/>
          <a:stretch>
            <a:fillRect/>
          </a:stretch>
        </p:blipFill>
        <p:spPr>
          <a:xfrm>
            <a:off x="650240" y="2016760"/>
            <a:ext cx="4839335" cy="3641725"/>
          </a:xfrm>
          <a:prstGeom prst="rect">
            <a:avLst/>
          </a:prstGeom>
        </p:spPr>
      </p:pic>
      <p:pic>
        <p:nvPicPr>
          <p:cNvPr id="7" name="Espaço Reservado para Conteúdo 6"/>
          <p:cNvPicPr>
            <a:picLocks noGrp="1" noChangeAspect="1"/>
          </p:cNvPicPr>
          <p:nvPr>
            <p:ph sz="half" idx="2"/>
          </p:nvPr>
        </p:nvPicPr>
        <p:blipFill>
          <a:blip r:embed="rId9"/>
          <a:stretch>
            <a:fillRect/>
          </a:stretch>
        </p:blipFill>
        <p:spPr>
          <a:xfrm>
            <a:off x="5405755" y="2353945"/>
            <a:ext cx="4592955" cy="2778125"/>
          </a:xfrm>
          <a:prstGeom prst="rect">
            <a:avLst/>
          </a:prstGeom>
        </p:spPr>
      </p:pic>
      <p:pic>
        <p:nvPicPr>
          <p:cNvPr id="4" name="Áudio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202"/>
    </mc:Choice>
    <mc:Fallback xmlns="">
      <p:transition spd="slow" advTm="76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130300" y="812800"/>
            <a:ext cx="85217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Bobinado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Wound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4508500" y="2032000"/>
            <a:ext cx="5926455" cy="467487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342900" algn="l"/>
              </a:tabLst>
            </a:pP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3429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complexa</a:t>
            </a:r>
          </a:p>
          <a:p>
            <a:pPr>
              <a:lnSpc>
                <a:spcPts val="2500"/>
              </a:lnSpc>
              <a:tabLst>
                <a:tab pos="342900" algn="l"/>
              </a:tabLst>
            </a:pPr>
            <a:endParaRPr lang="en-US" altLang="zh-CN" sz="2005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3429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Necessidade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anéis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coletores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conjunto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escovas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3429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(3)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Permite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conjugado/velocidade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através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resistores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externos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3429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(4)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Ainda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bastante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aplicações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requerem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variável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3429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(5)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gradativamente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substituídos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acionamentos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inversores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freqüência</a:t>
            </a:r>
          </a:p>
        </p:txBody>
      </p:sp>
      <p:pic>
        <p:nvPicPr>
          <p:cNvPr id="7" name="Á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67"/>
    </mc:Choice>
    <mc:Fallback xmlns="">
      <p:transition spd="slow" advTm="552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1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252730" y="274955"/>
            <a:ext cx="9796780" cy="6770370"/>
          </a:xfrm>
          <a:prstGeom prst="rect">
            <a:avLst/>
          </a:prstGeom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Rotor Bobinado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774700" y="1274445"/>
            <a:ext cx="8902065" cy="5006975"/>
          </a:xfrm>
          <a:prstGeom prst="rect">
            <a:avLst/>
          </a:prstGeom>
        </p:spPr>
      </p:pic>
      <p:pic>
        <p:nvPicPr>
          <p:cNvPr id="6" name="Á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587"/>
    </mc:Choice>
    <mc:Fallback xmlns="">
      <p:transition spd="slow" advTm="52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ço Reservado para Conteúdo 2"/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339090" y="227330"/>
            <a:ext cx="9716135" cy="671385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Rotor Bobinado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sz="half" idx="1"/>
          </p:nvPr>
        </p:nvPicPr>
        <p:blipFill>
          <a:blip r:embed="rId7"/>
          <a:stretch>
            <a:fillRect/>
          </a:stretch>
        </p:blipFill>
        <p:spPr>
          <a:xfrm>
            <a:off x="2872105" y="1589405"/>
            <a:ext cx="5424170" cy="4745990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>
            <a:off x="1765300" y="3625850"/>
            <a:ext cx="1295400" cy="60960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1308100" y="3244850"/>
            <a:ext cx="843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 smtClean="0"/>
              <a:t>Estator</a:t>
            </a:r>
            <a:endParaRPr lang="pt-BR" dirty="0"/>
          </a:p>
        </p:txBody>
      </p:sp>
      <p:cxnSp>
        <p:nvCxnSpPr>
          <p:cNvPr id="11" name="Conector de seta reta 10"/>
          <p:cNvCxnSpPr/>
          <p:nvPr/>
        </p:nvCxnSpPr>
        <p:spPr>
          <a:xfrm flipH="1">
            <a:off x="3822700" y="3702050"/>
            <a:ext cx="838200" cy="838200"/>
          </a:xfrm>
          <a:prstGeom prst="straightConnector1">
            <a:avLst/>
          </a:prstGeom>
          <a:ln w="4762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4579528" y="3397250"/>
            <a:ext cx="703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Rotor</a:t>
            </a:r>
            <a:endParaRPr lang="pt-BR" dirty="0"/>
          </a:p>
        </p:txBody>
      </p:sp>
      <p:sp>
        <p:nvSpPr>
          <p:cNvPr id="15" name="Retângulo 14"/>
          <p:cNvSpPr/>
          <p:nvPr/>
        </p:nvSpPr>
        <p:spPr>
          <a:xfrm>
            <a:off x="5422900" y="4006850"/>
            <a:ext cx="3048000" cy="2438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/>
          <p:cNvSpPr txBox="1"/>
          <p:nvPr/>
        </p:nvSpPr>
        <p:spPr>
          <a:xfrm>
            <a:off x="5956300" y="3473450"/>
            <a:ext cx="2246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 smtClean="0"/>
              <a:t>Resitores</a:t>
            </a:r>
            <a:r>
              <a:rPr lang="pt-BR" dirty="0" smtClean="0"/>
              <a:t> de controle</a:t>
            </a:r>
            <a:endParaRPr lang="pt-BR" dirty="0"/>
          </a:p>
        </p:txBody>
      </p:sp>
      <p:pic>
        <p:nvPicPr>
          <p:cNvPr id="7" name="Áudio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480"/>
    </mc:Choice>
    <mc:Fallback xmlns="">
      <p:transition spd="slow" advTm="384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/>
      <p:bldP spid="14" grpId="0"/>
      <p:bldP spid="15" grpId="0" animBg="1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1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27685" y="304800"/>
            <a:ext cx="9630410" cy="6655435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Ponte do Guaiba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1862455" y="1329690"/>
            <a:ext cx="6824345" cy="5118735"/>
          </a:xfrm>
          <a:prstGeom prst="rect">
            <a:avLst/>
          </a:prstGeom>
        </p:spPr>
      </p:pic>
      <p:pic>
        <p:nvPicPr>
          <p:cNvPr id="6" name="Á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422"/>
    </mc:Choice>
    <mc:Fallback xmlns="">
      <p:transition spd="slow" advTm="314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1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57200" y="485775"/>
            <a:ext cx="9258935" cy="6398260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914400" y="503238"/>
            <a:ext cx="8229600" cy="1143000"/>
          </a:xfrm>
        </p:spPr>
        <p:txBody>
          <a:bodyPr/>
          <a:lstStyle/>
          <a:p>
            <a:r>
              <a:rPr lang="pt-BR" altLang="en-US" dirty="0"/>
              <a:t>Ponte sobre </a:t>
            </a:r>
            <a:r>
              <a:rPr lang="pt-BR" altLang="en-US" dirty="0" err="1"/>
              <a:t>Garrone</a:t>
            </a:r>
            <a:endParaRPr lang="pt-BR" altLang="en-US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1477010" y="1439545"/>
            <a:ext cx="7514590" cy="5010150"/>
          </a:xfrm>
          <a:prstGeom prst="rect">
            <a:avLst/>
          </a:prstGeom>
        </p:spPr>
      </p:pic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104"/>
    </mc:Choice>
    <mc:Fallback xmlns="">
      <p:transition spd="slow" advTm="521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1"/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448945" y="349250"/>
            <a:ext cx="9622155" cy="6649085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003300" y="272733"/>
            <a:ext cx="8229600" cy="1143000"/>
          </a:xfrm>
        </p:spPr>
        <p:txBody>
          <a:bodyPr/>
          <a:lstStyle/>
          <a:p>
            <a:r>
              <a:rPr lang="pt-BR" altLang="en-US" dirty="0"/>
              <a:t>Rotor Bobinado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sz="half" idx="1"/>
          </p:nvPr>
        </p:nvPicPr>
        <p:blipFill>
          <a:blip r:embed="rId7"/>
          <a:stretch>
            <a:fillRect/>
          </a:stretch>
        </p:blipFill>
        <p:spPr>
          <a:xfrm>
            <a:off x="1384300" y="2014220"/>
            <a:ext cx="8229600" cy="3673475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732280" y="2940050"/>
            <a:ext cx="1709420" cy="256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altLang="en-US"/>
          </a:p>
        </p:txBody>
      </p:sp>
      <p:sp>
        <p:nvSpPr>
          <p:cNvPr id="6" name="Retângulo 5"/>
          <p:cNvSpPr/>
          <p:nvPr/>
        </p:nvSpPr>
        <p:spPr>
          <a:xfrm>
            <a:off x="4323080" y="2793365"/>
            <a:ext cx="1709420" cy="2894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altLang="en-US"/>
          </a:p>
        </p:txBody>
      </p:sp>
      <p:pic>
        <p:nvPicPr>
          <p:cNvPr id="8" name="Áudio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315"/>
    </mc:Choice>
    <mc:Fallback xmlns="">
      <p:transition spd="slow" advTm="743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6" grpId="0" animBg="1"/>
      <p:bldP spid="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/>
          <p:nvPr/>
        </p:nvGraphicFramePr>
        <p:xfrm>
          <a:off x="370205" y="339090"/>
          <a:ext cx="9952355" cy="687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5" r:id="rId6" imgW="9944100" imgH="6873240" progId="Paint.Picture">
                  <p:embed/>
                </p:oleObj>
              </mc:Choice>
              <mc:Fallback>
                <p:oleObj r:id="rId6" imgW="9944100" imgH="6873240" progId="Paint.Picture">
                  <p:embed/>
                  <p:pic>
                    <p:nvPicPr>
                      <p:cNvPr id="0" name="Imagem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0205" y="339090"/>
                        <a:ext cx="9952355" cy="6878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893300" y="368300"/>
            <a:ext cx="76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3429000" y="711200"/>
            <a:ext cx="41529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Girante</a:t>
            </a:r>
          </a:p>
        </p:txBody>
      </p:sp>
      <p:graphicFrame>
        <p:nvGraphicFramePr>
          <p:cNvPr id="6" name="Objeto 5"/>
          <p:cNvGraphicFramePr/>
          <p:nvPr/>
        </p:nvGraphicFramePr>
        <p:xfrm>
          <a:off x="1384300" y="4540250"/>
          <a:ext cx="2257425" cy="2585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6" r:id="rId8" imgW="2255520" imgH="2583180" progId="Paint.Picture">
                  <p:embed/>
                </p:oleObj>
              </mc:Choice>
              <mc:Fallback>
                <p:oleObj r:id="rId8" imgW="2255520" imgH="2583180" progId="Paint.Picture">
                  <p:embed/>
                  <p:pic>
                    <p:nvPicPr>
                      <p:cNvPr id="0" name="Imagem 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84300" y="4540250"/>
                        <a:ext cx="2257425" cy="2585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/>
          <p:nvPr/>
        </p:nvGraphicFramePr>
        <p:xfrm>
          <a:off x="3409950" y="4455160"/>
          <a:ext cx="3111500" cy="2607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7" r:id="rId10" imgW="3108960" imgH="2606040" progId="Paint.Picture">
                  <p:embed/>
                </p:oleObj>
              </mc:Choice>
              <mc:Fallback>
                <p:oleObj r:id="rId10" imgW="3108960" imgH="2606040" progId="Paint.Picture">
                  <p:embed/>
                  <p:pic>
                    <p:nvPicPr>
                      <p:cNvPr id="0" name="Imagem 10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409950" y="4455160"/>
                        <a:ext cx="3111500" cy="2607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/>
          <p:cNvGraphicFramePr/>
          <p:nvPr/>
        </p:nvGraphicFramePr>
        <p:xfrm>
          <a:off x="6184900" y="4387850"/>
          <a:ext cx="2615565" cy="260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8" r:id="rId12" imgW="2613660" imgH="2598420" progId="Paint.Picture">
                  <p:embed/>
                </p:oleObj>
              </mc:Choice>
              <mc:Fallback>
                <p:oleObj r:id="rId12" imgW="2613660" imgH="2598420" progId="Paint.Picture">
                  <p:embed/>
                  <p:pic>
                    <p:nvPicPr>
                      <p:cNvPr id="0" name="Imagem 12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184900" y="4387850"/>
                        <a:ext cx="2615565" cy="2600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Áudio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429"/>
    </mc:Choice>
    <mc:Fallback xmlns="">
      <p:transition spd="slow" advTm="514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Objeto 32"/>
          <p:cNvGraphicFramePr/>
          <p:nvPr/>
        </p:nvGraphicFramePr>
        <p:xfrm>
          <a:off x="237490" y="252730"/>
          <a:ext cx="10218420" cy="687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" r:id="rId6" imgW="10210800" imgH="6873240" progId="Paint.Picture">
                  <p:embed/>
                </p:oleObj>
              </mc:Choice>
              <mc:Fallback>
                <p:oleObj r:id="rId6" imgW="10210800" imgH="6873240" progId="Paint.Picture">
                  <p:embed/>
                  <p:pic>
                    <p:nvPicPr>
                      <p:cNvPr id="0" name="Imagem 3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7490" y="252730"/>
                        <a:ext cx="10218420" cy="6878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1"/>
          <p:cNvSpPr txBox="1"/>
          <p:nvPr/>
        </p:nvSpPr>
        <p:spPr>
          <a:xfrm>
            <a:off x="2895600" y="571500"/>
            <a:ext cx="5785485" cy="76327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3517900" algn="l"/>
              </a:tabLst>
            </a:pP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Girante </a:t>
            </a:r>
            <a:r>
              <a:rPr lang="pt-BR" altLang="en-US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Armadura</a:t>
            </a:r>
            <a:endParaRPr lang="en-US" altLang="zh-CN" sz="2795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3517900" algn="l"/>
              </a:tabLst>
            </a:pPr>
            <a:r>
              <a:rPr lang="en-US" altLang="zh-CN" dirty="0" smtClean="0"/>
              <a:t>	</a:t>
            </a:r>
            <a:endParaRPr lang="en-US" altLang="zh-CN" sz="1800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Objeto 12"/>
          <p:cNvGraphicFramePr/>
          <p:nvPr>
            <p:extLst>
              <p:ext uri="{D42A27DB-BD31-4B8C-83A1-F6EECF244321}">
                <p14:modId xmlns:p14="http://schemas.microsoft.com/office/powerpoint/2010/main" val="1167082196"/>
              </p:ext>
            </p:extLst>
          </p:nvPr>
        </p:nvGraphicFramePr>
        <p:xfrm>
          <a:off x="6247130" y="1977390"/>
          <a:ext cx="3453130" cy="3172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1" name="Imagem de Bitmap" r:id="rId8" imgW="1341120" imgH="1478280" progId="Paint.Picture">
                  <p:embed/>
                </p:oleObj>
              </mc:Choice>
              <mc:Fallback>
                <p:oleObj name="Imagem de Bitmap" r:id="rId8" imgW="1341120" imgH="1478280" progId="Paint.Picture">
                  <p:embed/>
                  <p:pic>
                    <p:nvPicPr>
                      <p:cNvPr id="0" name="Imagem 1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47130" y="1977390"/>
                        <a:ext cx="3453130" cy="31724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o 16"/>
          <p:cNvGraphicFramePr/>
          <p:nvPr/>
        </p:nvGraphicFramePr>
        <p:xfrm>
          <a:off x="1040130" y="1428115"/>
          <a:ext cx="4645025" cy="3570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2" r:id="rId10" imgW="2407920" imgH="1874520" progId="Paint.Picture">
                  <p:embed/>
                </p:oleObj>
              </mc:Choice>
              <mc:Fallback>
                <p:oleObj r:id="rId10" imgW="2407920" imgH="1874520" progId="Paint.Picture">
                  <p:embed/>
                  <p:pic>
                    <p:nvPicPr>
                      <p:cNvPr id="0" name="Imagem 17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040130" y="1428115"/>
                        <a:ext cx="4645025" cy="35706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o 18"/>
          <p:cNvGraphicFramePr/>
          <p:nvPr/>
        </p:nvGraphicFramePr>
        <p:xfrm>
          <a:off x="1025525" y="5243830"/>
          <a:ext cx="1710690" cy="1697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3" r:id="rId12" imgW="762000" imgH="998220" progId="Paint.Picture">
                  <p:embed/>
                </p:oleObj>
              </mc:Choice>
              <mc:Fallback>
                <p:oleObj r:id="rId12" imgW="762000" imgH="998220" progId="Paint.Picture">
                  <p:embed/>
                  <p:pic>
                    <p:nvPicPr>
                      <p:cNvPr id="0" name="Imagem 19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25525" y="5243830"/>
                        <a:ext cx="1710690" cy="1697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o 20"/>
          <p:cNvGraphicFramePr/>
          <p:nvPr/>
        </p:nvGraphicFramePr>
        <p:xfrm>
          <a:off x="2841625" y="5398770"/>
          <a:ext cx="1289685" cy="1543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4" r:id="rId14" imgW="815340" imgH="937260" progId="Paint.Picture">
                  <p:embed/>
                </p:oleObj>
              </mc:Choice>
              <mc:Fallback>
                <p:oleObj r:id="rId14" imgW="815340" imgH="937260" progId="Paint.Picture">
                  <p:embed/>
                  <p:pic>
                    <p:nvPicPr>
                      <p:cNvPr id="0" name="Imagem 2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841625" y="5398770"/>
                        <a:ext cx="1289685" cy="1543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o 22"/>
          <p:cNvGraphicFramePr/>
          <p:nvPr/>
        </p:nvGraphicFramePr>
        <p:xfrm>
          <a:off x="4283710" y="5690870"/>
          <a:ext cx="1691640" cy="1110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5" r:id="rId16" imgW="1272540" imgH="601980" progId="Paint.Picture">
                  <p:embed/>
                </p:oleObj>
              </mc:Choice>
              <mc:Fallback>
                <p:oleObj r:id="rId16" imgW="1272540" imgH="601980" progId="Paint.Picture">
                  <p:embed/>
                  <p:pic>
                    <p:nvPicPr>
                      <p:cNvPr id="0" name="Imagem 23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283710" y="5690870"/>
                        <a:ext cx="1691640" cy="11106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to 24"/>
          <p:cNvGraphicFramePr/>
          <p:nvPr/>
        </p:nvGraphicFramePr>
        <p:xfrm>
          <a:off x="6127750" y="5516245"/>
          <a:ext cx="1448435" cy="1663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6" r:id="rId18" imgW="838200" imgH="815340" progId="Paint.Picture">
                  <p:embed/>
                </p:oleObj>
              </mc:Choice>
              <mc:Fallback>
                <p:oleObj r:id="rId18" imgW="838200" imgH="815340" progId="Paint.Picture">
                  <p:embed/>
                  <p:pic>
                    <p:nvPicPr>
                      <p:cNvPr id="0" name="Imagem 25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127750" y="5516245"/>
                        <a:ext cx="1448435" cy="16630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to 26"/>
          <p:cNvGraphicFramePr/>
          <p:nvPr/>
        </p:nvGraphicFramePr>
        <p:xfrm>
          <a:off x="7904480" y="5516245"/>
          <a:ext cx="1390650" cy="166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7" r:id="rId20" imgW="746760" imgH="861060" progId="Paint.Picture">
                  <p:embed/>
                </p:oleObj>
              </mc:Choice>
              <mc:Fallback>
                <p:oleObj r:id="rId20" imgW="746760" imgH="861060" progId="Paint.Picture">
                  <p:embed/>
                  <p:pic>
                    <p:nvPicPr>
                      <p:cNvPr id="0" name="Imagem 27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904480" y="5516245"/>
                        <a:ext cx="1390650" cy="166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to 28"/>
          <p:cNvGraphicFramePr/>
          <p:nvPr/>
        </p:nvGraphicFramePr>
        <p:xfrm>
          <a:off x="6921500" y="1334135"/>
          <a:ext cx="195897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8" r:id="rId22" imgW="1653540" imgH="182880" progId="Paint.Picture">
                  <p:embed/>
                </p:oleObj>
              </mc:Choice>
              <mc:Fallback>
                <p:oleObj r:id="rId22" imgW="1653540" imgH="182880" progId="Paint.Picture">
                  <p:embed/>
                  <p:pic>
                    <p:nvPicPr>
                      <p:cNvPr id="0" name="Imagem 29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921500" y="1334135"/>
                        <a:ext cx="1958975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Áudio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312"/>
    </mc:Choice>
    <mc:Fallback xmlns="">
      <p:transition spd="slow" advTm="453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m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50" y="344170"/>
            <a:ext cx="9944100" cy="6867525"/>
          </a:xfrm>
          <a:prstGeom prst="rect">
            <a:avLst/>
          </a:prstGeom>
        </p:spPr>
      </p:pic>
      <p:sp>
        <p:nvSpPr>
          <p:cNvPr id="12" name="TextBox 1"/>
          <p:cNvSpPr txBox="1"/>
          <p:nvPr/>
        </p:nvSpPr>
        <p:spPr>
          <a:xfrm>
            <a:off x="3429000" y="711200"/>
            <a:ext cx="4531995" cy="3790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Girante </a:t>
            </a:r>
            <a:r>
              <a:rPr lang="pt-BR" altLang="en-US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Armadura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863600" y="1212850"/>
            <a:ext cx="9087485" cy="57150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pólos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</a:t>
            </a:r>
          </a:p>
          <a:p>
            <a:pPr>
              <a:lnSpc>
                <a:spcPts val="25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trifásicos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deslocados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si.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826135" y="1937385"/>
            <a:ext cx="8827770" cy="121221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Pode-se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obter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força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magnetomotriz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</a:p>
          <a:p>
            <a:pPr>
              <a:lnSpc>
                <a:spcPts val="25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levando-se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contribuição</a:t>
            </a:r>
          </a:p>
          <a:p>
            <a:pPr>
              <a:lnSpc>
                <a:spcPts val="2500"/>
              </a:lnSpc>
            </a:pPr>
            <a:r>
              <a:rPr lang="pt-BR" altLang="en-US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cada fase ,ou seja:</a:t>
            </a:r>
            <a:endParaRPr lang="en-US" altLang="zh-CN" sz="1800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pt-BR" altLang="en-US" sz="1800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1646555" y="5374640"/>
            <a:ext cx="4641850" cy="584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863600" algn="l"/>
              </a:tabLst>
            </a:pPr>
            <a:endParaRPr lang="en-US" altLang="zh-CN" sz="1800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600"/>
              </a:lnSpc>
              <a:tabLst>
                <a:tab pos="863600" algn="l"/>
              </a:tabLst>
            </a:pPr>
            <a:endParaRPr lang="en-US" altLang="zh-CN" sz="1800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3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3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+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3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+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3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3" name="TextBox 1"/>
          <p:cNvSpPr txBox="1"/>
          <p:nvPr/>
        </p:nvSpPr>
        <p:spPr>
          <a:xfrm>
            <a:off x="1993900" y="3632200"/>
            <a:ext cx="3826510" cy="45593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3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3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pt-BR" altLang="en-US" sz="253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)  </a:t>
            </a:r>
          </a:p>
        </p:txBody>
      </p:sp>
      <p:sp>
        <p:nvSpPr>
          <p:cNvPr id="25" name="TextBox 1"/>
          <p:cNvSpPr txBox="1"/>
          <p:nvPr/>
        </p:nvSpPr>
        <p:spPr>
          <a:xfrm>
            <a:off x="1993900" y="4013200"/>
            <a:ext cx="4292600" cy="10331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4400"/>
              </a:lnSpc>
              <a:tabLst>
                <a:tab pos="254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40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40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−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zh-CN" sz="1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33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40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40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+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2" name="Objeto 1"/>
          <p:cNvGraphicFramePr/>
          <p:nvPr/>
        </p:nvGraphicFramePr>
        <p:xfrm>
          <a:off x="6671310" y="2541270"/>
          <a:ext cx="3509010" cy="2975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5" r:id="rId7" imgW="2842260" imgH="2331720" progId="Paint.Picture">
                  <p:embed/>
                </p:oleObj>
              </mc:Choice>
              <mc:Fallback>
                <p:oleObj r:id="rId7" imgW="2842260" imgH="2331720" progId="Paint.Picture">
                  <p:embed/>
                  <p:pic>
                    <p:nvPicPr>
                      <p:cNvPr id="0" name="Imagem 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671310" y="2541270"/>
                        <a:ext cx="3509010" cy="2975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to 3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761605" y="5605145"/>
          <a:ext cx="1395095" cy="1068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6" r:id="rId9" imgW="431800" imgH="330200" progId="Equation.KSEE3">
                  <p:embed/>
                </p:oleObj>
              </mc:Choice>
              <mc:Fallback>
                <p:oleObj r:id="rId9" imgW="431800" imgH="330200" progId="Equation.KSEE3">
                  <p:embed/>
                  <p:pic>
                    <p:nvPicPr>
                      <p:cNvPr id="0" name="Imagem 204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761605" y="5605145"/>
                        <a:ext cx="1395095" cy="10687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Áudio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873"/>
    </mc:Choice>
    <mc:Fallback xmlns="">
      <p:transition spd="slow" advTm="868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2" grpId="0"/>
      <p:bldP spid="23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half" idx="1"/>
          </p:nvPr>
        </p:nvPicPr>
        <p:blipFill>
          <a:blip r:embed="rId7"/>
          <a:stretch>
            <a:fillRect/>
          </a:stretch>
        </p:blipFill>
        <p:spPr>
          <a:xfrm>
            <a:off x="433705" y="507365"/>
            <a:ext cx="9825990" cy="6786245"/>
          </a:xfrm>
          <a:prstGeom prst="rect">
            <a:avLst/>
          </a:prstGeom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914400" y="274638"/>
            <a:ext cx="8229600" cy="1143000"/>
          </a:xfrm>
        </p:spPr>
        <p:txBody>
          <a:bodyPr/>
          <a:lstStyle/>
          <a:p>
            <a:r>
              <a:rPr lang="pt-BR" altLang="en-US"/>
              <a:t>campo girante do estator</a:t>
            </a:r>
          </a:p>
        </p:txBody>
      </p:sp>
      <p:sp>
        <p:nvSpPr>
          <p:cNvPr id="31" name="TextBox 1"/>
          <p:cNvSpPr txBox="1"/>
          <p:nvPr/>
        </p:nvSpPr>
        <p:spPr>
          <a:xfrm>
            <a:off x="3797300" y="2006600"/>
            <a:ext cx="3575685" cy="52006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700"/>
              </a:lnSpc>
              <a:tabLst>
                <a:tab pos="1270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35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ω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27" name="TextBox 1"/>
          <p:cNvSpPr txBox="1"/>
          <p:nvPr/>
        </p:nvSpPr>
        <p:spPr>
          <a:xfrm>
            <a:off x="3891915" y="2641600"/>
            <a:ext cx="4056380" cy="60960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44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40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ω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−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endParaRPr lang="en-US" altLang="zh-CN" sz="1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"/>
          <p:cNvSpPr txBox="1"/>
          <p:nvPr/>
        </p:nvSpPr>
        <p:spPr>
          <a:xfrm>
            <a:off x="3856990" y="3365500"/>
            <a:ext cx="3749675" cy="60960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44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540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ω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+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 </a:t>
            </a:r>
            <a:r>
              <a:rPr lang="pt-BR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zh-CN" sz="1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1"/>
          <p:cNvSpPr txBox="1"/>
          <p:nvPr/>
        </p:nvSpPr>
        <p:spPr>
          <a:xfrm>
            <a:off x="825500" y="1511300"/>
            <a:ext cx="8665210" cy="8147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correntes </a:t>
            </a:r>
            <a:r>
              <a:rPr lang="pt-BR" altLang="en-US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Magnetização 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grandezas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senoidais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variáveis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</a:t>
            </a:r>
          </a:p>
          <a:p>
            <a:pPr algn="l">
              <a:lnSpc>
                <a:spcPts val="2000"/>
              </a:lnSpc>
            </a:pP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podem </a:t>
            </a:r>
            <a:r>
              <a:rPr lang="en-US" altLang="zh-CN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ser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expressas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por:</a:t>
            </a:r>
            <a:endParaRPr lang="en-US" altLang="zh-CN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endParaRPr lang="en-US" altLang="zh-CN" sz="1800" dirty="0" smtClean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Espaço Reservado para Conteúdo 1">
            <a:hlinkClick r:id="" action="ppaction://ole?verb=0"/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1040131" y="4742180"/>
          <a:ext cx="9355455" cy="1310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8" r:id="rId8" imgW="2463165" imgH="330200" progId="Equation.KSEE3">
                  <p:embed/>
                </p:oleObj>
              </mc:Choice>
              <mc:Fallback>
                <p:oleObj r:id="rId8" imgW="2463165" imgH="330200" progId="Equation.KSEE3">
                  <p:embed/>
                  <p:pic>
                    <p:nvPicPr>
                      <p:cNvPr id="0" name="Imagem 307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40131" y="4742180"/>
                        <a:ext cx="9355455" cy="13106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Áudio 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541"/>
    </mc:Choice>
    <mc:Fallback xmlns="">
      <p:transition spd="slow" advTm="325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1" grpId="0"/>
      <p:bldP spid="27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to 12"/>
          <p:cNvGraphicFramePr/>
          <p:nvPr/>
        </p:nvGraphicFramePr>
        <p:xfrm>
          <a:off x="237490" y="339090"/>
          <a:ext cx="10218420" cy="687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1" r:id="rId7" imgW="10210800" imgH="6873240" progId="Paint.Picture">
                  <p:embed/>
                </p:oleObj>
              </mc:Choice>
              <mc:Fallback>
                <p:oleObj r:id="rId7" imgW="10210800" imgH="6873240" progId="Paint.Picture">
                  <p:embed/>
                  <p:pic>
                    <p:nvPicPr>
                      <p:cNvPr id="0" name="Imagem 1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7490" y="339090"/>
                        <a:ext cx="10218420" cy="6878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reeform 3"/>
          <p:cNvSpPr/>
          <p:nvPr/>
        </p:nvSpPr>
        <p:spPr>
          <a:xfrm>
            <a:off x="4290655" y="1610047"/>
            <a:ext cx="289663" cy="117888"/>
          </a:xfrm>
          <a:custGeom>
            <a:avLst/>
            <a:gdLst>
              <a:gd name="connsiteX0" fmla="*/ 52628 w 289663"/>
              <a:gd name="connsiteY0" fmla="*/ 52628 h 117888"/>
              <a:gd name="connsiteX1" fmla="*/ 237034 w 289663"/>
              <a:gd name="connsiteY1" fmla="*/ 52628 h 1178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89663" h="117888">
                <a:moveTo>
                  <a:pt x="52628" y="52628"/>
                </a:moveTo>
                <a:lnTo>
                  <a:pt x="237034" y="52628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"/>
          <p:cNvSpPr txBox="1"/>
          <p:nvPr/>
        </p:nvSpPr>
        <p:spPr>
          <a:xfrm>
            <a:off x="787400" y="749300"/>
            <a:ext cx="8591550" cy="95567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38100" algn="l"/>
                <a:tab pos="2641600" algn="l"/>
                <a:tab pos="3568700" algn="l"/>
              </a:tabLst>
            </a:pPr>
            <a:r>
              <a:rPr lang="en-US" altLang="zh-CN" dirty="0" smtClean="0"/>
              <a:t>	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Girante</a:t>
            </a:r>
          </a:p>
          <a:p>
            <a:pPr>
              <a:lnSpc>
                <a:spcPts val="2200"/>
              </a:lnSpc>
              <a:tabLst>
                <a:tab pos="38100" algn="l"/>
                <a:tab pos="2641600" algn="l"/>
                <a:tab pos="35687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Usando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identidade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trigonométrica  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cosA.cosB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½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cos(A-B)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½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cos(A+b)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tem-se:</a:t>
            </a:r>
          </a:p>
          <a:p>
            <a:pPr>
              <a:lnSpc>
                <a:spcPts val="2300"/>
              </a:lnSpc>
              <a:tabLst>
                <a:tab pos="38100" algn="l"/>
                <a:tab pos="2641600" algn="l"/>
                <a:tab pos="35687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fmm distribuída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senoidalmente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entreferro</a:t>
            </a:r>
          </a:p>
        </p:txBody>
      </p:sp>
      <p:sp>
        <p:nvSpPr>
          <p:cNvPr id="30" name="TextBox 1"/>
          <p:cNvSpPr txBox="1"/>
          <p:nvPr/>
        </p:nvSpPr>
        <p:spPr>
          <a:xfrm>
            <a:off x="476885" y="2902585"/>
            <a:ext cx="9061450" cy="14814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2600"/>
              </a:lnSpc>
              <a:tabLst>
                <a:tab pos="1993900" algn="l"/>
                <a:tab pos="3416300" algn="l"/>
                <a:tab pos="7226300" algn="l"/>
              </a:tabLst>
            </a:pP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Induzida</a:t>
            </a:r>
          </a:p>
          <a:p>
            <a:pPr>
              <a:lnSpc>
                <a:spcPts val="2600"/>
              </a:lnSpc>
              <a:tabLst>
                <a:tab pos="1993900" algn="l"/>
                <a:tab pos="3416300" algn="l"/>
                <a:tab pos="7226300" algn="l"/>
              </a:tabLst>
            </a:pPr>
            <a:r>
              <a:rPr lang="en-US" altLang="zh-CN" dirty="0" smtClean="0"/>
              <a:t>			</a:t>
            </a:r>
            <a:endParaRPr lang="en-US" altLang="zh-CN" sz="1595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tabLst>
                <a:tab pos="1993900" algn="l"/>
                <a:tab pos="3416300" algn="l"/>
                <a:tab pos="72263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Considerando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distribuição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co-senoidal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densidade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 magnético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entreferro,</a:t>
            </a:r>
          </a:p>
          <a:p>
            <a:pPr>
              <a:lnSpc>
                <a:spcPts val="2000"/>
              </a:lnSpc>
              <a:tabLst>
                <a:tab pos="1993900" algn="l"/>
                <a:tab pos="3416300" algn="l"/>
                <a:tab pos="7226300" algn="l"/>
              </a:tabLst>
            </a:pP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B(</a:t>
            </a:r>
            <a:r>
              <a:rPr lang="en-US" altLang="zh-CN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900" i="1" dirty="0" smtClean="0">
                <a:solidFill>
                  <a:srgbClr val="0033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máx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</a:t>
            </a:r>
            <a:r>
              <a:rPr lang="en-US" altLang="zh-CN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900" i="1" dirty="0" smtClean="0">
                <a:solidFill>
                  <a:srgbClr val="0033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θ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podem-se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obter, 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tensões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induzidas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</a:p>
          <a:p>
            <a:pPr>
              <a:lnSpc>
                <a:spcPts val="2000"/>
              </a:lnSpc>
              <a:tabLst>
                <a:tab pos="1993900" algn="l"/>
                <a:tab pos="3416300" algn="l"/>
                <a:tab pos="7226300" algn="l"/>
              </a:tabLst>
            </a:pP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seguintes expressões:</a:t>
            </a:r>
            <a:r>
              <a:rPr lang="en-US" altLang="zh-CN" sz="23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endParaRPr lang="en-US" altLang="zh-CN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3" name="Objeto 3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320415" y="1696085"/>
          <a:ext cx="3653790" cy="934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2" r:id="rId9" imgW="1143000" imgH="292100" progId="Equation.KSEE3">
                  <p:embed/>
                </p:oleObj>
              </mc:Choice>
              <mc:Fallback>
                <p:oleObj r:id="rId9" imgW="1143000" imgH="292100" progId="Equation.KSEE3">
                  <p:embed/>
                  <p:pic>
                    <p:nvPicPr>
                      <p:cNvPr id="0" name="Imagem 204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20415" y="1696085"/>
                        <a:ext cx="3653790" cy="934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to 4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755390" y="4506913"/>
          <a:ext cx="3282950" cy="542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3" r:id="rId11" imgW="1155700" imgH="190500" progId="Equation.KSEE3">
                  <p:embed/>
                </p:oleObj>
              </mc:Choice>
              <mc:Fallback>
                <p:oleObj r:id="rId11" imgW="1155700" imgH="1905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755390" y="4506913"/>
                        <a:ext cx="3282950" cy="542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to 4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03346" y="5367973"/>
          <a:ext cx="3616960" cy="560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4" r:id="rId13" imgW="1397000" imgH="215900" progId="Equation.KSEE3">
                  <p:embed/>
                </p:oleObj>
              </mc:Choice>
              <mc:Fallback>
                <p:oleObj r:id="rId13" imgW="1397000" imgH="2159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903346" y="5367973"/>
                        <a:ext cx="3616960" cy="5600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to 3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70021" y="6289994"/>
          <a:ext cx="3585210" cy="494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5" r:id="rId15" imgW="1384300" imgH="190500" progId="Equation.KSEE3">
                  <p:embed/>
                </p:oleObj>
              </mc:Choice>
              <mc:Fallback>
                <p:oleObj r:id="rId15" imgW="1384300" imgH="1905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970021" y="6289994"/>
                        <a:ext cx="3585210" cy="4940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to 3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87400" y="4507229"/>
          <a:ext cx="1358900" cy="1113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6" r:id="rId17" imgW="419100" imgH="342900" progId="Equation.KSEE3">
                  <p:embed/>
                </p:oleObj>
              </mc:Choice>
              <mc:Fallback>
                <p:oleObj r:id="rId17" imgW="419100" imgH="342900" progId="Equation.KSEE3">
                  <p:embed/>
                  <p:pic>
                    <p:nvPicPr>
                      <p:cNvPr id="0" name="Imagem 2049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87400" y="4507229"/>
                        <a:ext cx="1358900" cy="11130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87082" y="5543232"/>
          <a:ext cx="1967169" cy="1054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7" r:id="rId19" imgW="545465" imgH="292100" progId="Equation.KSEE3">
                  <p:embed/>
                </p:oleObj>
              </mc:Choice>
              <mc:Fallback>
                <p:oleObj r:id="rId19" imgW="545465" imgH="2921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87082" y="5543232"/>
                        <a:ext cx="1967169" cy="10544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Áudio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239"/>
    </mc:Choice>
    <mc:Fallback xmlns="">
      <p:transition spd="slow" advTm="74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19685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489200" y="787400"/>
            <a:ext cx="6032500" cy="64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16383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Modos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</a:p>
          <a:p>
            <a:pPr>
              <a:lnSpc>
                <a:spcPts val="2800"/>
              </a:lnSpc>
              <a:tabLst>
                <a:tab pos="16383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(Corrente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Alternada)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927100" y="1397000"/>
            <a:ext cx="6477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762000" y="2019300"/>
            <a:ext cx="7337009" cy="126444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101600" algn="l"/>
                <a:tab pos="165100" algn="l"/>
                <a:tab pos="228600" algn="l"/>
                <a:tab pos="292100" algn="l"/>
              </a:tabLst>
            </a:pPr>
            <a:r>
              <a:rPr lang="en-US" altLang="zh-CN" dirty="0" smtClean="0"/>
              <a:t>	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mesmo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101600" algn="l"/>
                <a:tab pos="165100" algn="l"/>
                <a:tab pos="228600" algn="l"/>
                <a:tab pos="292100" algn="l"/>
              </a:tabLst>
            </a:pPr>
            <a:r>
              <a:rPr lang="en-US" altLang="zh-CN" dirty="0" smtClean="0"/>
              <a:t>				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01600" algn="l"/>
                <a:tab pos="165100" algn="l"/>
                <a:tab pos="228600" algn="l"/>
                <a:tab pos="2921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“convencional”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</p:txBody>
      </p:sp>
      <p:sp>
        <p:nvSpPr>
          <p:cNvPr id="9" name="TextBox 1"/>
          <p:cNvSpPr txBox="1"/>
          <p:nvPr/>
        </p:nvSpPr>
        <p:spPr>
          <a:xfrm>
            <a:off x="850901" y="3244850"/>
            <a:ext cx="5562600" cy="164916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101600" algn="l"/>
                <a:tab pos="165100" algn="l"/>
                <a:tab pos="228600" algn="l"/>
                <a:tab pos="292100" algn="l"/>
              </a:tabLst>
            </a:pPr>
            <a:r>
              <a:rPr lang="en-US" altLang="zh-CN" sz="2000" dirty="0" err="1" smtClean="0"/>
              <a:t>Gerador</a:t>
            </a:r>
            <a:endParaRPr lang="en-US" altLang="zh-CN" sz="2000" dirty="0" smtClean="0"/>
          </a:p>
          <a:p>
            <a:pPr>
              <a:lnSpc>
                <a:spcPts val="1800"/>
              </a:lnSpc>
              <a:tabLst>
                <a:tab pos="101600" algn="l"/>
                <a:tab pos="165100" algn="l"/>
                <a:tab pos="228600" algn="l"/>
                <a:tab pos="292100" algn="l"/>
              </a:tabLst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101600" algn="l"/>
                <a:tab pos="165100" algn="l"/>
                <a:tab pos="228600" algn="l"/>
                <a:tab pos="292100" algn="l"/>
              </a:tabLst>
            </a:pPr>
            <a:r>
              <a:rPr lang="en-US" altLang="zh-CN" dirty="0" smtClean="0"/>
              <a:t>	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mesmo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 </a:t>
            </a:r>
            <a:r>
              <a:rPr lang="en-US" altLang="zh-CN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01600" algn="l"/>
                <a:tab pos="165100" algn="l"/>
                <a:tab pos="228600" algn="l"/>
                <a:tab pos="292100" algn="l"/>
              </a:tabLst>
            </a:pPr>
            <a:r>
              <a:rPr lang="en-US" altLang="zh-CN" dirty="0" smtClean="0"/>
              <a:t>	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850900" y="4872281"/>
            <a:ext cx="5562600" cy="1418337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101600" algn="l"/>
                <a:tab pos="165100" algn="l"/>
                <a:tab pos="228600" algn="l"/>
                <a:tab pos="292100" algn="l"/>
              </a:tabLst>
            </a:pPr>
            <a:r>
              <a:rPr lang="en-US" altLang="zh-CN" sz="2000" dirty="0" err="1" smtClean="0"/>
              <a:t>Frenagem</a:t>
            </a:r>
            <a:endParaRPr lang="en-US" altLang="zh-CN" sz="2000" dirty="0" smtClean="0"/>
          </a:p>
          <a:p>
            <a:pPr>
              <a:lnSpc>
                <a:spcPts val="1800"/>
              </a:lnSpc>
              <a:tabLst>
                <a:tab pos="101600" algn="l"/>
                <a:tab pos="165100" algn="l"/>
                <a:tab pos="228600" algn="l"/>
                <a:tab pos="292100" algn="l"/>
              </a:tabLst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101600" algn="l"/>
                <a:tab pos="165100" algn="l"/>
                <a:tab pos="228600" algn="l"/>
                <a:tab pos="292100" algn="l"/>
              </a:tabLst>
            </a:pPr>
            <a:r>
              <a:rPr lang="en-US" altLang="zh-CN" dirty="0" smtClean="0"/>
              <a:t>	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contrário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01600" algn="l"/>
                <a:tab pos="165100" algn="l"/>
                <a:tab pos="228600" algn="l"/>
                <a:tab pos="292100" algn="l"/>
              </a:tabLst>
            </a:pPr>
            <a:r>
              <a:rPr lang="en-US" altLang="zh-CN" dirty="0" smtClean="0"/>
              <a:t>	</a:t>
            </a:r>
          </a:p>
        </p:txBody>
      </p:sp>
      <p:pic>
        <p:nvPicPr>
          <p:cNvPr id="10" name="Áudio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354"/>
    </mc:Choice>
    <mc:Fallback xmlns="">
      <p:transition spd="slow" advTm="613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  <p:bldP spid="5" grpId="0"/>
      <p:bldP spid="9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50" y="344170"/>
            <a:ext cx="9944100" cy="6867525"/>
          </a:xfrm>
          <a:prstGeom prst="rect">
            <a:avLst/>
          </a:prstGeom>
        </p:spPr>
      </p:pic>
      <p:sp>
        <p:nvSpPr>
          <p:cNvPr id="7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787400" y="736600"/>
            <a:ext cx="8940800" cy="109728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4191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Abertos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4191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criado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tensões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</a:t>
            </a:r>
          </a:p>
          <a:p>
            <a:pPr>
              <a:lnSpc>
                <a:spcPts val="2500"/>
              </a:lnSpc>
              <a:tabLst>
                <a:tab pos="4191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cujas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magnitudes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são: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5842000" y="3517900"/>
            <a:ext cx="127000" cy="3917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</a:pPr>
            <a:endParaRPr lang="en-US" altLang="zh-CN" sz="2400" dirty="0" smtClean="0">
              <a:solidFill>
                <a:srgbClr val="000000"/>
              </a:solidFill>
              <a:latin typeface="Segoe UI Symbol" panose="020B0502040204020203" pitchFamily="18" charset="0"/>
              <a:cs typeface="Segoe UI Symbol" panose="020B0502040204020203" pitchFamily="18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4038600" y="3517900"/>
            <a:ext cx="127000" cy="44323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</a:pPr>
            <a:endParaRPr lang="en-US" altLang="zh-CN" sz="1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819150" y="4394200"/>
            <a:ext cx="8870950" cy="271272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25400" algn="l"/>
                <a:tab pos="1485900" algn="l"/>
                <a:tab pos="3136900" algn="l"/>
              </a:tabLst>
            </a:pPr>
            <a:r>
              <a:rPr lang="en-US" altLang="zh-CN" dirty="0" smtClean="0"/>
              <a:t>		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</a:p>
          <a:p>
            <a:pPr>
              <a:lnSpc>
                <a:spcPts val="3300"/>
              </a:lnSpc>
              <a:tabLst>
                <a:tab pos="25400" algn="l"/>
                <a:tab pos="1485900" algn="l"/>
                <a:tab pos="3136900" algn="l"/>
              </a:tabLst>
            </a:pPr>
            <a:r>
              <a:rPr lang="en-US" altLang="zh-CN" dirty="0" smtClean="0"/>
              <a:t>	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Curto-Circuitados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25400" algn="l"/>
                <a:tab pos="1485900" algn="l"/>
                <a:tab pos="31369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tensões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induzidas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fazem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circular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interagem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2500"/>
              </a:lnSpc>
              <a:tabLst>
                <a:tab pos="25400" algn="l"/>
                <a:tab pos="1485900" algn="l"/>
                <a:tab pos="31369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entreferro,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levando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(torque).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irá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freqüência</a:t>
            </a:r>
          </a:p>
          <a:p>
            <a:pPr>
              <a:lnSpc>
                <a:spcPts val="2900"/>
              </a:lnSpc>
              <a:tabLst>
                <a:tab pos="25400" algn="l"/>
                <a:tab pos="1485900" algn="l"/>
                <a:tab pos="31369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freqüência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2500"/>
              </a:lnSpc>
              <a:tabLst>
                <a:tab pos="25400" algn="l"/>
                <a:tab pos="1485900" algn="l"/>
                <a:tab pos="31369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induzidas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400"/>
              </a:lnSpc>
              <a:tabLst>
                <a:tab pos="25400" algn="l"/>
                <a:tab pos="1485900" algn="l"/>
                <a:tab pos="3136900" algn="l"/>
              </a:tabLst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19" name="Objeto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82040" y="2005330"/>
          <a:ext cx="268668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5" r:id="rId7" imgW="952500" imgH="266700" progId="Equation.KSEE3">
                  <p:embed/>
                </p:oleObj>
              </mc:Choice>
              <mc:Fallback>
                <p:oleObj r:id="rId7" imgW="952500" imgH="2667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82040" y="2005330"/>
                        <a:ext cx="2686685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o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315143" y="2056130"/>
          <a:ext cx="272288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6" r:id="rId9" imgW="965200" imgH="266700" progId="Equation.KSEE3">
                  <p:embed/>
                </p:oleObj>
              </mc:Choice>
              <mc:Fallback>
                <p:oleObj r:id="rId9" imgW="965200" imgH="266700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315143" y="2056130"/>
                        <a:ext cx="272288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o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407218" y="3045778"/>
          <a:ext cx="1325880" cy="894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7" r:id="rId11" imgW="469900" imgH="316865" progId="Equation.KSEE3">
                  <p:embed/>
                </p:oleObj>
              </mc:Choice>
              <mc:Fallback>
                <p:oleObj r:id="rId11" imgW="469900" imgH="316865" progId="Equation.KSEE3">
                  <p:embed/>
                  <p:pic>
                    <p:nvPicPr>
                      <p:cNvPr id="0" name="Imagem 102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07218" y="3045778"/>
                        <a:ext cx="1325880" cy="894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Áudio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810"/>
    </mc:Choice>
    <mc:Fallback xmlns="">
      <p:transition spd="slow" advTm="1318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4412575" y="2583894"/>
            <a:ext cx="823053" cy="117888"/>
          </a:xfrm>
          <a:custGeom>
            <a:avLst/>
            <a:gdLst>
              <a:gd name="connsiteX0" fmla="*/ 52628 w 823053"/>
              <a:gd name="connsiteY0" fmla="*/ 52628 h 117888"/>
              <a:gd name="connsiteX1" fmla="*/ 770424 w 823053"/>
              <a:gd name="connsiteY1" fmla="*/ 52628 h 1178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23053" h="117888">
                <a:moveTo>
                  <a:pt x="52628" y="52628"/>
                </a:moveTo>
                <a:lnTo>
                  <a:pt x="770424" y="52628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3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889000" y="736600"/>
            <a:ext cx="8661400" cy="1511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1231900" algn="l"/>
                <a:tab pos="2882900" algn="l"/>
              </a:tabLst>
            </a:pPr>
            <a:r>
              <a:rPr lang="en-US" altLang="zh-CN" dirty="0" smtClean="0"/>
              <a:t>	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</a:p>
          <a:p>
            <a:pPr>
              <a:lnSpc>
                <a:spcPts val="3300"/>
              </a:lnSpc>
              <a:tabLst>
                <a:tab pos="1231900" algn="l"/>
                <a:tab pos="28829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Curto-Circuitados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1231900" algn="l"/>
                <a:tab pos="28829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diferença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chamada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2500"/>
              </a:lnSpc>
              <a:tabLst>
                <a:tab pos="1231900" algn="l"/>
                <a:tab pos="28829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escorregamento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usualmente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52500" y="2273300"/>
            <a:ext cx="6540500" cy="1104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3073400" algn="l"/>
                <a:tab pos="3530600" algn="l"/>
                <a:tab pos="37338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−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>
              <a:lnSpc>
                <a:spcPts val="1100"/>
              </a:lnSpc>
              <a:tabLst>
                <a:tab pos="3073400" algn="l"/>
                <a:tab pos="3530600" algn="l"/>
                <a:tab pos="37338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</a:p>
          <a:p>
            <a:pPr>
              <a:lnSpc>
                <a:spcPts val="2200"/>
              </a:lnSpc>
              <a:tabLst>
                <a:tab pos="3073400" algn="l"/>
                <a:tab pos="3530600" algn="l"/>
                <a:tab pos="3733800" algn="l"/>
              </a:tabLst>
            </a:pPr>
            <a:r>
              <a:rPr lang="en-US" altLang="zh-CN" dirty="0" smtClean="0"/>
              <a:t>		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>
              <a:lnSpc>
                <a:spcPts val="2200"/>
              </a:lnSpc>
              <a:tabLst>
                <a:tab pos="3073400" algn="l"/>
                <a:tab pos="3530600" algn="l"/>
                <a:tab pos="37338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freqüência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tensões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induzidas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será: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7734300" y="3022600"/>
            <a:ext cx="8128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sf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863600" y="3606800"/>
            <a:ext cx="8515350" cy="27514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63500" algn="l"/>
                <a:tab pos="177800" algn="l"/>
                <a:tab pos="2413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induzida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freqüência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escorregamento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será:</a:t>
            </a:r>
          </a:p>
          <a:p>
            <a:pPr>
              <a:lnSpc>
                <a:spcPts val="4200"/>
              </a:lnSpc>
              <a:tabLst>
                <a:tab pos="63500" algn="l"/>
                <a:tab pos="177800" algn="l"/>
                <a:tab pos="241300" algn="l"/>
              </a:tabLst>
            </a:pPr>
            <a:r>
              <a:rPr lang="en-US" altLang="zh-CN" dirty="0" smtClean="0"/>
              <a:t>		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en-US" altLang="zh-CN" sz="25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40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φ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en-US" altLang="zh-CN" sz="25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540" i="1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φ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sf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63500" algn="l"/>
                <a:tab pos="177800" algn="l"/>
                <a:tab pos="2413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induzida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curto-circuitado</a:t>
            </a:r>
          </a:p>
          <a:p>
            <a:pPr>
              <a:lnSpc>
                <a:spcPts val="2500"/>
              </a:lnSpc>
              <a:tabLst>
                <a:tab pos="63500" algn="l"/>
                <a:tab pos="177800" algn="l"/>
                <a:tab pos="2413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induzida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aberto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63500" algn="l"/>
                <a:tab pos="177800" algn="l"/>
                <a:tab pos="2413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também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girante.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freqüência</a:t>
            </a:r>
          </a:p>
          <a:p>
            <a:pPr>
              <a:lnSpc>
                <a:spcPts val="3300"/>
              </a:lnSpc>
              <a:tabLst>
                <a:tab pos="63500" algn="l"/>
                <a:tab pos="177800" algn="l"/>
                <a:tab pos="2413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é: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>
              <a:lnSpc>
                <a:spcPts val="2500"/>
              </a:lnSpc>
              <a:tabLst>
                <a:tab pos="63500" algn="l"/>
                <a:tab pos="177800" algn="l"/>
                <a:tab pos="2413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entreferro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freqüência: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762000" y="6464300"/>
            <a:ext cx="4316095" cy="75057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3556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+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−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+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400"/>
              </a:lnSpc>
              <a:tabLst>
                <a:tab pos="355600" algn="l"/>
              </a:tabLst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5245100" y="6477000"/>
            <a:ext cx="3492500" cy="533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zh-CN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girantes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pPr>
              <a:lnSpc>
                <a:spcPts val="2500"/>
              </a:lnSpc>
            </a:pPr>
            <a:r>
              <a:rPr lang="en-US" altLang="zh-CN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estacionários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si!</a:t>
            </a:r>
          </a:p>
        </p:txBody>
      </p:sp>
      <p:pic>
        <p:nvPicPr>
          <p:cNvPr id="12" name="Áudio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225"/>
    </mc:Choice>
    <mc:Fallback xmlns="">
      <p:transition spd="slow" advTm="762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299357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787400" y="863600"/>
            <a:ext cx="9017000" cy="177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5715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Regime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Permanente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Senoidal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5715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parâmetos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</a:t>
            </a:r>
          </a:p>
          <a:p>
            <a:pPr>
              <a:lnSpc>
                <a:spcPts val="2800"/>
              </a:lnSpc>
              <a:tabLst>
                <a:tab pos="5715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enrolamentos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∆,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parâmetros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5715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trifásico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comporta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primário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>
              <a:lnSpc>
                <a:spcPts val="2500"/>
              </a:lnSpc>
              <a:tabLst>
                <a:tab pos="5715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mostrado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abaixo: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8547100" y="3441700"/>
            <a:ext cx="11049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sz="1405" dirty="0" smtClean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Indutância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dirty="0" smtClean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1600"/>
              </a:lnSpc>
              <a:tabLst>
                <a:tab pos="25400" algn="l"/>
              </a:tabLst>
            </a:pPr>
            <a:r>
              <a:rPr lang="en-US" altLang="zh-CN" sz="1405" dirty="0" smtClean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magnetização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638300" y="4165600"/>
            <a:ext cx="6858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63500" algn="l"/>
              </a:tabLst>
            </a:pPr>
            <a:r>
              <a:rPr lang="en-US" altLang="zh-CN" dirty="0" smtClean="0"/>
              <a:t>	</a:t>
            </a:r>
            <a:r>
              <a:rPr lang="en-US" altLang="zh-CN" sz="1405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Perdas</a:t>
            </a:r>
          </a:p>
          <a:p>
            <a:pPr>
              <a:lnSpc>
                <a:spcPts val="1600"/>
              </a:lnSpc>
              <a:tabLst>
                <a:tab pos="63500" algn="l"/>
              </a:tabLst>
            </a:pPr>
            <a:r>
              <a:rPr lang="en-US" altLang="zh-CN" sz="1405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cobre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3314700" y="4445000"/>
            <a:ext cx="10541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152400" algn="l"/>
              </a:tabLst>
            </a:pPr>
            <a:r>
              <a:rPr lang="en-US" altLang="zh-CN" sz="14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Indutância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1600"/>
              </a:lnSpc>
              <a:tabLst>
                <a:tab pos="152400" algn="l"/>
              </a:tabLst>
            </a:pPr>
            <a:r>
              <a:rPr lang="en-US" altLang="zh-CN" dirty="0" smtClean="0"/>
              <a:t>	</a:t>
            </a:r>
            <a:r>
              <a:rPr lang="en-US" altLang="zh-CN" sz="14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dispersão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6413500" y="4597400"/>
            <a:ext cx="8001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139700" algn="l"/>
              </a:tabLst>
            </a:pPr>
            <a:r>
              <a:rPr lang="en-US" altLang="zh-CN" sz="1405" dirty="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Perdas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dirty="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  <a:p>
            <a:pPr>
              <a:lnSpc>
                <a:spcPts val="1600"/>
              </a:lnSpc>
              <a:tabLst>
                <a:tab pos="139700" algn="l"/>
              </a:tabLst>
            </a:pPr>
            <a:r>
              <a:rPr lang="en-US" altLang="zh-CN" dirty="0" smtClean="0"/>
              <a:t>	</a:t>
            </a:r>
            <a:r>
              <a:rPr lang="en-US" altLang="zh-CN" sz="1405" dirty="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núcleo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825500" y="5105400"/>
            <a:ext cx="80645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diferença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comparado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transformador?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889000" y="5461000"/>
            <a:ext cx="3390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Ordem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grandeza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parâmetros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5575300" y="5461000"/>
            <a:ext cx="29591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Devido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presença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entreferro: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762000" y="5981700"/>
            <a:ext cx="8301990" cy="107124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1041400" algn="l"/>
                <a:tab pos="19558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correntes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magnetização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motores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maiores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</a:t>
            </a:r>
          </a:p>
          <a:p>
            <a:pPr>
              <a:lnSpc>
                <a:spcPts val="2100"/>
              </a:lnSpc>
              <a:tabLst>
                <a:tab pos="1041400" algn="l"/>
                <a:tab pos="19558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Transformadores: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sz="10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</a:p>
          <a:p>
            <a:pPr>
              <a:lnSpc>
                <a:spcPts val="1900"/>
              </a:lnSpc>
              <a:tabLst>
                <a:tab pos="1041400" algn="l"/>
                <a:tab pos="1955800" algn="l"/>
              </a:tabLst>
            </a:pPr>
            <a:r>
              <a:rPr lang="en-US" altLang="zh-CN" dirty="0" smtClean="0"/>
              <a:t>		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Motores: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sz="10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</a:p>
          <a:p>
            <a:pPr>
              <a:lnSpc>
                <a:spcPts val="1600"/>
              </a:lnSpc>
              <a:tabLst>
                <a:tab pos="1041400" algn="l"/>
                <a:tab pos="1955800" algn="l"/>
              </a:tabLst>
            </a:pPr>
            <a:r>
              <a:rPr lang="en-US" altLang="zh-CN" dirty="0" smtClean="0"/>
              <a:t>	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indutância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dispersão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maior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motores</a:t>
            </a:r>
          </a:p>
          <a:p>
            <a:pPr>
              <a:lnSpc>
                <a:spcPts val="1000"/>
              </a:lnSpc>
            </a:pPr>
            <a:endParaRPr lang="en-US" altLang="zh-CN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Áudio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390"/>
    </mc:Choice>
    <mc:Fallback xmlns="">
      <p:transition spd="slow" advTm="1123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4783" y="3683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787400" y="825500"/>
            <a:ext cx="8826500" cy="736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24130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24130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Considerando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trifásico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terminais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curto-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4787900" y="1892300"/>
            <a:ext cx="3873500" cy="952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0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induzida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(em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repouso)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</a:pP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sz="10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</a:pP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sz="10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resistência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4787900" y="2959100"/>
            <a:ext cx="42672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zh-CN" sz="10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6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reatância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freqüência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803400" y="2108200"/>
            <a:ext cx="1143000" cy="749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>
                <a:tab pos="3683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>
              <a:lnSpc>
                <a:spcPts val="3300"/>
              </a:lnSpc>
              <a:tabLst>
                <a:tab pos="3683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+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jsX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787400" y="1689100"/>
            <a:ext cx="914400" cy="939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4318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700"/>
              </a:lnSpc>
              <a:tabLst>
                <a:tab pos="4318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3416300" y="2260600"/>
            <a:ext cx="3683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8001000" y="3771900"/>
            <a:ext cx="1282700" cy="749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>
                <a:tab pos="508000" algn="l"/>
              </a:tabLst>
            </a:pPr>
            <a:r>
              <a:rPr lang="en-US" altLang="zh-CN" dirty="0" smtClean="0"/>
              <a:t>	</a:t>
            </a:r>
            <a:r>
              <a:rPr lang="en-US" altLang="zh-CN" sz="239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>
              <a:lnSpc>
                <a:spcPts val="3300"/>
              </a:lnSpc>
              <a:tabLst>
                <a:tab pos="508000" algn="l"/>
              </a:tabLst>
            </a:pPr>
            <a:r>
              <a:rPr lang="en-US" altLang="zh-CN" sz="239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3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39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3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39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+</a:t>
            </a:r>
            <a:r>
              <a:rPr lang="en-US" altLang="zh-CN" sz="23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39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jX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863600" y="3873500"/>
            <a:ext cx="70231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escrita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como:</a:t>
            </a:r>
            <a:r>
              <a:rPr lang="en-US" altLang="zh-CN" sz="23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sz="2395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3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395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9613900" y="3962400"/>
            <a:ext cx="3683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24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812800" y="3479800"/>
            <a:ext cx="5562600" cy="1193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potência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perdas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será: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Comparando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(2):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1130300" y="4787900"/>
            <a:ext cx="7200900" cy="1231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equações,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</a:p>
          <a:p>
            <a:pPr>
              <a:lnSpc>
                <a:spcPts val="22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amplitude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mesmas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grandeza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fasorial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mesma)</a:t>
            </a:r>
          </a:p>
          <a:p>
            <a:pPr>
              <a:lnSpc>
                <a:spcPts val="29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freqüência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</a:p>
          <a:p>
            <a:pPr>
              <a:lnSpc>
                <a:spcPts val="25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freqüência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</a:p>
        </p:txBody>
      </p:sp>
      <p:pic>
        <p:nvPicPr>
          <p:cNvPr id="16" name="Áudio 1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 de Texto 12"/>
              <p:cNvSpPr txBox="1"/>
              <p:nvPr/>
            </p:nvSpPr>
            <p:spPr>
              <a:xfrm>
                <a:off x="6494780" y="3326765"/>
                <a:ext cx="1341136" cy="385939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altLang="pt-BR" i="1" smtClean="0">
                            <a:latin typeface="Cambria Math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pt-BR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e>
                      <m:sub>
                        <m:r>
                          <a:rPr lang="en-US" altLang="pt-BR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  <m:r>
                      <a:rPr lang="en-US" altLang="pt-BR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b>
                      <m:sSubPr>
                        <m:ctrlPr>
                          <a:rPr lang="en-US" altLang="pt-BR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t-BR" altLang="pt-BR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pt-BR" altLang="pt-BR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altLang="pt-BR" i="1">
                            <a:latin typeface="Cambria Math"/>
                            <a:cs typeface="Cambria Math" panose="02040503050406030204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altLang="pt-BR" i="1">
                                <a:latin typeface="Cambria Math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pt-BR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altLang="pt-BR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2</m:t>
                            </m:r>
                          </m:sub>
                        </m:sSub>
                      </m:e>
                      <m:sup>
                        <m:r>
                          <a:rPr lang="en-US" altLang="pt-BR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altLang="en-US" dirty="0" smtClean="0"/>
                  <a:t>/</a:t>
                </a:r>
                <a:endParaRPr lang="pt-BR" altLang="en-US" dirty="0"/>
              </a:p>
            </p:txBody>
          </p:sp>
        </mc:Choice>
        <mc:Fallback xmlns="">
          <p:sp>
            <p:nvSpPr>
              <p:cNvPr id="18" name="Caixa de 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780" y="3326765"/>
                <a:ext cx="1341136" cy="385939"/>
              </a:xfrm>
              <a:prstGeom prst="rect">
                <a:avLst/>
              </a:prstGeom>
              <a:blipFill rotWithShape="1">
                <a:blip r:embed="rId6"/>
                <a:stretch>
                  <a:fillRect t="-3175" r="-3182" b="-253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060"/>
    </mc:Choice>
    <mc:Fallback xmlns="">
      <p:transition spd="slow" advTm="1120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Objeto 18"/>
          <p:cNvGraphicFramePr/>
          <p:nvPr/>
        </p:nvGraphicFramePr>
        <p:xfrm>
          <a:off x="370205" y="339090"/>
          <a:ext cx="9952355" cy="687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7" r:id="rId6" imgW="9944100" imgH="6873240" progId="Paint.Picture">
                  <p:embed/>
                </p:oleObj>
              </mc:Choice>
              <mc:Fallback>
                <p:oleObj r:id="rId6" imgW="9944100" imgH="6873240" progId="Paint.Picture">
                  <p:embed/>
                  <p:pic>
                    <p:nvPicPr>
                      <p:cNvPr id="0" name="Imagem 1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0205" y="339090"/>
                        <a:ext cx="9952355" cy="6878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3289300" y="812800"/>
            <a:ext cx="44450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Elétrico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927100" y="1397000"/>
            <a:ext cx="48641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potência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agora: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27100" y="1943100"/>
            <a:ext cx="8966200" cy="109728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potência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vista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seja,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incluída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potência</a:t>
            </a:r>
          </a:p>
          <a:p>
            <a:pPr>
              <a:lnSpc>
                <a:spcPts val="25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mecânica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eixo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máquina!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Podemos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separar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potência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perdas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potência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mecânica,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escrevendo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</a:p>
          <a:p>
            <a:pPr>
              <a:lnSpc>
                <a:spcPts val="2100"/>
              </a:lnSpc>
            </a:pPr>
            <a:r>
              <a:rPr lang="pt-BR" altLang="en-US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seguinte forma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6451600" y="3263900"/>
            <a:ext cx="21082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                <a:tab pos="431800" algn="l"/>
              </a:tabLst>
            </a:pPr>
            <a:r>
              <a:rPr lang="en-US" altLang="zh-CN" sz="14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Resistência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</a:p>
          <a:p>
            <a:pPr>
              <a:lnSpc>
                <a:spcPts val="1600"/>
              </a:lnSpc>
              <a:tabLst>
                <a:tab pos="431800" algn="l"/>
              </a:tabLst>
            </a:pPr>
            <a:r>
              <a:rPr lang="en-US" altLang="zh-CN" dirty="0" smtClean="0"/>
              <a:t>	</a:t>
            </a:r>
            <a:r>
              <a:rPr lang="en-US" altLang="zh-CN" sz="14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mecânica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927100" y="4540250"/>
            <a:ext cx="9309100" cy="863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considerarmos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(analogamente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</a:p>
          <a:p>
            <a:pPr>
              <a:lnSpc>
                <a:spcPts val="25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transformadores),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podemos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conectar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grandezas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25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referidas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estator.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3365500" y="3711575"/>
            <a:ext cx="1151255" cy="58420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114300" algn="l"/>
                <a:tab pos="139700" algn="l"/>
              </a:tabLst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r>
              <a:rPr lang="en-US" altLang="zh-CN" sz="1405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Resistência</a:t>
            </a:r>
          </a:p>
          <a:p>
            <a:pPr>
              <a:lnSpc>
                <a:spcPts val="1600"/>
              </a:lnSpc>
              <a:tabLst>
                <a:tab pos="114300" algn="l"/>
                <a:tab pos="139700" algn="l"/>
              </a:tabLst>
            </a:pPr>
            <a:r>
              <a:rPr lang="en-US" altLang="zh-CN" sz="1405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 de Texto 12"/>
              <p:cNvSpPr txBox="1"/>
              <p:nvPr/>
            </p:nvSpPr>
            <p:spPr>
              <a:xfrm>
                <a:off x="5956554" y="1187386"/>
                <a:ext cx="1366520" cy="603885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pt-BR" i="1">
                              <a:latin typeface="Cambria Math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b>
                      </m:sSub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pt-BR" i="1">
                              <a:latin typeface="Cambria Math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pt-BR" i="1">
                                  <a:latin typeface="Cambria Math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𝑠</m:t>
                          </m:r>
                        </m:den>
                      </m:f>
                      <m:sSup>
                        <m:sSupPr>
                          <m:ctrlPr>
                            <a:rPr lang="en-US" altLang="pt-BR" i="1">
                              <a:latin typeface="Cambria Math"/>
                              <a:cs typeface="Cambria Math" panose="02040503050406030204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altLang="pt-BR" i="1">
                                  <a:latin typeface="Cambria Math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altLang="en-US" dirty="0"/>
              </a:p>
            </p:txBody>
          </p:sp>
        </mc:Choice>
        <mc:Fallback xmlns="">
          <p:sp>
            <p:nvSpPr>
              <p:cNvPr id="13" name="Caixa de 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6554" y="1187386"/>
                <a:ext cx="1366520" cy="603885"/>
              </a:xfrm>
              <a:prstGeom prst="rect">
                <a:avLst/>
              </a:prstGeom>
              <a:blipFill rotWithShape="1">
                <a:blip r:embed="rId8"/>
                <a:stretch>
                  <a:fillRect l="-19" t="-95" r="19" b="95"/>
                </a:stretch>
              </a:blipFill>
            </p:spPr>
            <p:txBody>
              <a:bodyPr/>
              <a:lstStyle/>
              <a:p>
                <a:r>
                  <a:rPr lang="pt-B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 de Texto 13"/>
              <p:cNvSpPr txBox="1"/>
              <p:nvPr/>
            </p:nvSpPr>
            <p:spPr>
              <a:xfrm>
                <a:off x="2502154" y="3066986"/>
                <a:ext cx="3914140" cy="611505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pt-BR" i="1">
                              <a:latin typeface="Cambria Math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b>
                      </m:sSub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pt-BR" i="1">
                              <a:latin typeface="Cambria Math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pt-BR" i="1">
                                  <a:latin typeface="Cambria Math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𝑠</m:t>
                          </m:r>
                        </m:den>
                      </m:f>
                      <m:sSup>
                        <m:sSupPr>
                          <m:ctrlPr>
                            <a:rPr lang="en-US" altLang="pt-BR" i="1">
                              <a:latin typeface="Cambria Math"/>
                              <a:cs typeface="Cambria Math" panose="02040503050406030204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altLang="pt-BR" i="1">
                                  <a:latin typeface="Cambria Math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p>
                      </m:sSup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sSup>
                        <m:sSupPr>
                          <m:ctrlPr>
                            <a:rPr lang="en-US" altLang="pt-BR" i="1">
                              <a:latin typeface="Cambria Math"/>
                              <a:cs typeface="Cambria Math" panose="02040503050406030204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altLang="pt-BR" i="1">
                                  <a:latin typeface="Cambria Math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p>
                      </m:sSup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.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pt-BR" i="1">
                              <a:latin typeface="Cambria Math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   </m:t>
                          </m:r>
                          <m:sSub>
                            <m:sSubPr>
                              <m:ctrlPr>
                                <a:rPr lang="en-US" altLang="pt-BR" i="1">
                                  <a:latin typeface="Cambria Math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pt-BR" i="1">
                                  <a:latin typeface="Cambria Math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pt-BR" i="1">
                                      <a:latin typeface="Cambria Math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pt-BR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altLang="pt-BR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𝑠</m:t>
                              </m:r>
                            </m:den>
                          </m:f>
                          <m:d>
                            <m:dPr>
                              <m:ctrlPr>
                                <a:rPr lang="en-US" altLang="pt-BR" i="1">
                                  <a:latin typeface="Cambria Math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1−</m:t>
                              </m:r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  </m:t>
                          </m:r>
                        </m:e>
                      </m:d>
                    </m:oMath>
                  </m:oMathPara>
                </a14:m>
                <a:endParaRPr lang="pt-BR" altLang="en-US" dirty="0"/>
              </a:p>
            </p:txBody>
          </p:sp>
        </mc:Choice>
        <mc:Fallback xmlns="">
          <p:sp>
            <p:nvSpPr>
              <p:cNvPr id="14" name="Caixa de 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2154" y="3066986"/>
                <a:ext cx="3914140" cy="611505"/>
              </a:xfrm>
              <a:prstGeom prst="rect">
                <a:avLst/>
              </a:prstGeom>
              <a:blipFill rotWithShape="1">
                <a:blip r:embed="rId9"/>
                <a:stretch>
                  <a:fillRect l="-6" t="-93" r="6" b="93"/>
                </a:stretch>
              </a:blipFill>
            </p:spPr>
            <p:txBody>
              <a:bodyPr/>
              <a:lstStyle/>
              <a:p>
                <a:r>
                  <a:rPr lang="pt-B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tângulo 14"/>
          <p:cNvSpPr/>
          <p:nvPr/>
        </p:nvSpPr>
        <p:spPr>
          <a:xfrm>
            <a:off x="4584700" y="3244850"/>
            <a:ext cx="294640" cy="381000"/>
          </a:xfrm>
          <a:prstGeom prst="rect">
            <a:avLst/>
          </a:prstGeom>
          <a:noFill/>
          <a:ln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altLang="en-US"/>
          </a:p>
        </p:txBody>
      </p:sp>
      <p:sp>
        <p:nvSpPr>
          <p:cNvPr id="16" name="Retângulo 15"/>
          <p:cNvSpPr/>
          <p:nvPr/>
        </p:nvSpPr>
        <p:spPr>
          <a:xfrm>
            <a:off x="5140960" y="3016250"/>
            <a:ext cx="1061720" cy="619125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97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altLang="en-US"/>
          </a:p>
        </p:txBody>
      </p:sp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105"/>
    </mc:Choice>
    <mc:Fallback xmlns="">
      <p:transition spd="slow" advTm="691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927100" y="838200"/>
            <a:ext cx="7886700" cy="1092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20066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Aproximado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20066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várias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situações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cálculo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desempenho),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elétrico</a:t>
            </a:r>
          </a:p>
          <a:p>
            <a:pPr>
              <a:lnSpc>
                <a:spcPts val="2500"/>
              </a:lnSpc>
              <a:tabLst>
                <a:tab pos="20066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por: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27100" y="3822700"/>
            <a:ext cx="6997700" cy="149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9144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Simplificações: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9144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muito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pequena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≈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>
              <a:lnSpc>
                <a:spcPts val="2600"/>
              </a:lnSpc>
              <a:tabLst>
                <a:tab pos="9144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Perdas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núcleo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muito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pequenas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9144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elétrico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aproximado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recomendado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IEEE:</a:t>
            </a:r>
          </a:p>
        </p:txBody>
      </p:sp>
      <p:pic>
        <p:nvPicPr>
          <p:cNvPr id="4" name="Á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427"/>
    </mc:Choice>
    <mc:Fallback xmlns="">
      <p:transition spd="slow" advTm="364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3" name="TextBox 1"/>
          <p:cNvSpPr txBox="1"/>
          <p:nvPr/>
        </p:nvSpPr>
        <p:spPr>
          <a:xfrm>
            <a:off x="787400" y="520700"/>
            <a:ext cx="9284970" cy="44443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38100" algn="l"/>
                <a:tab pos="457200" algn="l"/>
                <a:tab pos="9105900" algn="l"/>
              </a:tabLst>
            </a:pPr>
            <a:r>
              <a:rPr lang="en-US" altLang="zh-CN" dirty="0" smtClean="0"/>
              <a:t>			</a:t>
            </a: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38100" algn="l"/>
                <a:tab pos="457200" algn="l"/>
                <a:tab pos="9105900" algn="l"/>
              </a:tabLst>
            </a:pPr>
            <a:r>
              <a:rPr lang="en-US" altLang="zh-CN" dirty="0" smtClean="0"/>
              <a:t>	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Obtenção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Parâmetros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38100" algn="l"/>
                <a:tab pos="457200" algn="l"/>
                <a:tab pos="91059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vazio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parâmetros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magnetização</a:t>
            </a:r>
          </a:p>
          <a:p>
            <a:pPr>
              <a:lnSpc>
                <a:spcPts val="2500"/>
              </a:lnSpc>
              <a:tabLst>
                <a:tab pos="38100" algn="l"/>
                <a:tab pos="457200" algn="l"/>
                <a:tab pos="91059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bloqueado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parâmetros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(referido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38100" algn="l"/>
                <a:tab pos="457200" algn="l"/>
                <a:tab pos="91059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Obs: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idealmente,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bloqueado,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freqüência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38100" algn="l"/>
                <a:tab pos="457200" algn="l"/>
                <a:tab pos="91059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próxima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freqüência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escorregamento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nominal!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38100" algn="l"/>
                <a:tab pos="457200" algn="l"/>
                <a:tab pos="9105900" algn="l"/>
              </a:tabLst>
            </a:pPr>
            <a:r>
              <a:rPr lang="en-US" altLang="zh-CN" sz="1800" dirty="0" smtClean="0">
                <a:solidFill>
                  <a:srgbClr val="264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38100" algn="l"/>
                <a:tab pos="457200" algn="l"/>
                <a:tab pos="9105900" algn="l"/>
              </a:tabLst>
            </a:pP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ensaios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trifásica,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60hp,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2200V,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60Hz,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pólos:</a:t>
            </a:r>
          </a:p>
          <a:p>
            <a:pPr>
              <a:lnSpc>
                <a:spcPts val="2300"/>
              </a:lnSpc>
              <a:tabLst>
                <a:tab pos="38100" algn="l"/>
                <a:tab pos="457200" algn="l"/>
                <a:tab pos="9105900" algn="l"/>
              </a:tabLst>
            </a:pP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vazio: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2200V,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60Hz,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4.5A,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altLang="en-US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170.1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pt-BR" altLang="en-US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Y</a:t>
            </a:r>
            <a:endParaRPr lang="en-US" altLang="zh-CN" sz="1595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300"/>
              </a:lnSpc>
              <a:tabLst>
                <a:tab pos="38100" algn="l"/>
                <a:tab pos="457200" algn="l"/>
                <a:tab pos="9105900" algn="l"/>
              </a:tabLst>
            </a:pP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bloqueado: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15Hz,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270V,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25A,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9000W</a:t>
            </a:r>
            <a:r>
              <a:rPr lang="pt-BR" altLang="en-US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Y</a:t>
            </a:r>
            <a:endParaRPr lang="en-US" altLang="zh-CN" sz="1595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300"/>
              </a:lnSpc>
              <a:tabLst>
                <a:tab pos="38100" algn="l"/>
                <a:tab pos="457200" algn="l"/>
                <a:tab pos="9105900" algn="l"/>
              </a:tabLst>
            </a:pP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parâmetros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recomendado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IEEE</a:t>
            </a:r>
          </a:p>
        </p:txBody>
      </p:sp>
      <p:pic>
        <p:nvPicPr>
          <p:cNvPr id="2" name="Á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190"/>
    </mc:Choice>
    <mc:Fallback xmlns="">
      <p:transition spd="slow" advTm="761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Objeto 91"/>
          <p:cNvGraphicFramePr/>
          <p:nvPr/>
        </p:nvGraphicFramePr>
        <p:xfrm>
          <a:off x="363220" y="334645"/>
          <a:ext cx="9966960" cy="688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2" r:id="rId6" imgW="9959340" imgH="6880860" progId="Paint.Picture">
                  <p:embed/>
                </p:oleObj>
              </mc:Choice>
              <mc:Fallback>
                <p:oleObj r:id="rId6" imgW="9959340" imgH="6880860" progId="Paint.Picture">
                  <p:embed/>
                  <p:pic>
                    <p:nvPicPr>
                      <p:cNvPr id="0" name="Imagem 9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3220" y="334645"/>
                        <a:ext cx="9966960" cy="6886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40" name="TextBox 1"/>
          <p:cNvSpPr txBox="1"/>
          <p:nvPr/>
        </p:nvSpPr>
        <p:spPr>
          <a:xfrm>
            <a:off x="1854200" y="774700"/>
            <a:ext cx="7289800" cy="64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30607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Obtenção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Parâmetros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</a:p>
          <a:p>
            <a:pPr>
              <a:lnSpc>
                <a:spcPts val="2800"/>
              </a:lnSpc>
              <a:tabLst>
                <a:tab pos="30607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</a:t>
            </a:r>
          </a:p>
        </p:txBody>
      </p:sp>
      <p:sp>
        <p:nvSpPr>
          <p:cNvPr id="41" name="TextBox 1"/>
          <p:cNvSpPr txBox="1"/>
          <p:nvPr/>
        </p:nvSpPr>
        <p:spPr>
          <a:xfrm>
            <a:off x="774700" y="1663700"/>
            <a:ext cx="52197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vazio,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considerando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&lt;&lt;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jX’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2" name="TextBox 1"/>
          <p:cNvSpPr txBox="1"/>
          <p:nvPr/>
        </p:nvSpPr>
        <p:spPr>
          <a:xfrm>
            <a:off x="6273800" y="1663700"/>
            <a:ext cx="32893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escorregamento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muito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baixo:</a:t>
            </a:r>
          </a:p>
        </p:txBody>
      </p:sp>
      <p:sp>
        <p:nvSpPr>
          <p:cNvPr id="47" name="TextBox 1"/>
          <p:cNvSpPr txBox="1"/>
          <p:nvPr/>
        </p:nvSpPr>
        <p:spPr>
          <a:xfrm>
            <a:off x="6134100" y="2032000"/>
            <a:ext cx="127000" cy="3276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63500" algn="l"/>
              </a:tabLst>
            </a:pPr>
            <a:endParaRPr lang="en-US" altLang="zh-CN" sz="207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1"/>
          <p:cNvSpPr txBox="1"/>
          <p:nvPr/>
        </p:nvSpPr>
        <p:spPr>
          <a:xfrm>
            <a:off x="774700" y="3809365"/>
            <a:ext cx="6461760" cy="44323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                <a:tab pos="2476500" algn="l"/>
              </a:tabLst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24765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ensaio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bloqueado,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considerando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jX’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2" name="TextBox 1"/>
          <p:cNvSpPr txBox="1"/>
          <p:nvPr/>
        </p:nvSpPr>
        <p:spPr>
          <a:xfrm>
            <a:off x="7327900" y="4021455"/>
            <a:ext cx="28067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escorregamento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unitário</a:t>
            </a:r>
          </a:p>
        </p:txBody>
      </p:sp>
      <p:sp>
        <p:nvSpPr>
          <p:cNvPr id="62" name="TextBox 1"/>
          <p:cNvSpPr txBox="1"/>
          <p:nvPr/>
        </p:nvSpPr>
        <p:spPr>
          <a:xfrm>
            <a:off x="8521700" y="4787900"/>
            <a:ext cx="4064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zh-CN" sz="14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15Hz</a:t>
            </a:r>
          </a:p>
        </p:txBody>
      </p:sp>
      <p:sp>
        <p:nvSpPr>
          <p:cNvPr id="66" name="TextBox 1"/>
          <p:cNvSpPr txBox="1"/>
          <p:nvPr/>
        </p:nvSpPr>
        <p:spPr>
          <a:xfrm>
            <a:off x="6870700" y="6121400"/>
            <a:ext cx="65405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20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sz="2060" dirty="0" smtClean="0">
              <a:solidFill>
                <a:srgbClr val="000000"/>
              </a:solidFill>
              <a:latin typeface="Segoe UI Symbol" panose="020B0502040204020203" pitchFamily="18" charset="0"/>
              <a:cs typeface="Segoe UI Symbol" panose="020B0502040204020203" pitchFamily="18" charset="0"/>
            </a:endParaRPr>
          </a:p>
        </p:txBody>
      </p:sp>
      <p:sp>
        <p:nvSpPr>
          <p:cNvPr id="74" name="Caixa de Texto 73"/>
          <p:cNvSpPr txBox="1"/>
          <p:nvPr/>
        </p:nvSpPr>
        <p:spPr>
          <a:xfrm>
            <a:off x="1232154" y="2366581"/>
            <a:ext cx="3098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endParaRPr lang="pt-B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Caixa de Texto 77"/>
              <p:cNvSpPr txBox="1"/>
              <p:nvPr/>
            </p:nvSpPr>
            <p:spPr>
              <a:xfrm>
                <a:off x="4356100" y="1949450"/>
                <a:ext cx="3969385" cy="69024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𝑛𝑙</m:t>
                          </m:r>
                        </m:sub>
                      </m:sSub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pt-BR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𝑛𝑙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pt-BR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3</m:t>
                              </m:r>
                            </m:e>
                          </m:rad>
                          <m:sSub>
                            <m:sSubPr>
                              <m:ctrlPr>
                                <a:rPr lang="en-US" altLang="pt-BR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𝑛𝑙</m:t>
                              </m:r>
                            </m:sub>
                          </m:sSub>
                        </m:den>
                      </m:f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2200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pt-BR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4.5</m:t>
                          </m:r>
                        </m:den>
                      </m:f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=282,27 </m:t>
                      </m:r>
                      <m:r>
                        <a:rPr lang="en-US" altLang="pt-BR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𝛺</m:t>
                      </m:r>
                    </m:oMath>
                  </m:oMathPara>
                </a14:m>
                <a:endParaRPr lang="en-US" altLang="pt-BR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8" name="Caixa de Texto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6100" y="1949450"/>
                <a:ext cx="3969385" cy="69024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Caixa de Texto 78"/>
          <p:cNvSpPr txBox="1"/>
          <p:nvPr/>
        </p:nvSpPr>
        <p:spPr>
          <a:xfrm>
            <a:off x="7398385" y="3615690"/>
            <a:ext cx="309880" cy="3473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Caixa de Texto 79"/>
              <p:cNvSpPr txBox="1"/>
              <p:nvPr/>
            </p:nvSpPr>
            <p:spPr>
              <a:xfrm>
                <a:off x="1079500" y="2787650"/>
                <a:ext cx="4446905" cy="65024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𝑛𝑙</m:t>
                          </m:r>
                        </m:sub>
                      </m:sSub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sSub>
                        <m:sSub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b>
                      </m:sSub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+</m:t>
                      </m:r>
                      <m:sSub>
                        <m:sSub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𝑚</m:t>
                          </m:r>
                        </m:sub>
                      </m:sSub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altLang="pt-BR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pt-BR" i="1">
                                      <a:latin typeface="Cambria Math" panose="02040503050406030204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pt-BR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altLang="pt-BR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𝑛𝑙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altLang="pt-BR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bSup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𝑛𝑙</m:t>
                              </m:r>
                            </m:sub>
                            <m:sup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=281,0 </m:t>
                      </m:r>
                      <m:r>
                        <a:rPr lang="en-US" altLang="pt-BR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𝛺</m:t>
                      </m:r>
                    </m:oMath>
                  </m:oMathPara>
                </a14:m>
                <a:endParaRPr lang="en-US" altLang="pt-BR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0" name="Caixa de Texto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500" y="2787650"/>
                <a:ext cx="4446905" cy="65024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Caixa de Texto 80"/>
              <p:cNvSpPr txBox="1"/>
              <p:nvPr/>
            </p:nvSpPr>
            <p:spPr>
              <a:xfrm>
                <a:off x="638175" y="1949450"/>
                <a:ext cx="3969385" cy="67373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𝑛𝑙</m:t>
                          </m:r>
                        </m:sub>
                      </m:sSub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pt-BR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𝑛𝑙</m:t>
                              </m:r>
                            </m:sub>
                          </m:sSub>
                        </m:num>
                        <m:den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  <m:sSubSup>
                            <m:sSubSupPr>
                              <m:ctrlPr>
                                <a:rPr lang="en-US" altLang="pt-BR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bSup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𝑛𝑙</m:t>
                              </m:r>
                            </m:sub>
                            <m:sup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171,1</m:t>
                          </m:r>
                        </m:num>
                        <m:den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altLang="pt-BR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4,5</m:t>
                              </m:r>
                            </m:e>
                            <m:sup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pt-BR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=</m:t>
                      </m:r>
                      <m:sSub>
                        <m:sSubPr>
                          <m:ctrlPr>
                            <a:rPr lang="en-US" altLang="pt-BR" i="1">
                              <a:latin typeface="Cambria Math" panose="02040503050406030204"/>
                              <a:ea typeface="MS Mincho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pt-BR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1</m:t>
                          </m:r>
                        </m:sub>
                      </m:sSub>
                      <m:r>
                        <a:rPr lang="en-US" altLang="pt-BR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=2,8</m:t>
                      </m:r>
                      <m:r>
                        <a:rPr lang="en-US" altLang="pt-BR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𝛺</m:t>
                      </m:r>
                    </m:oMath>
                  </m:oMathPara>
                </a14:m>
                <a:endParaRPr lang="en-US" altLang="pt-BR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1" name="Caixa de Texto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175" y="1949450"/>
                <a:ext cx="3969385" cy="67373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Caixa de Texto 81"/>
              <p:cNvSpPr txBox="1"/>
              <p:nvPr/>
            </p:nvSpPr>
            <p:spPr>
              <a:xfrm>
                <a:off x="765175" y="4286250"/>
                <a:ext cx="3969385" cy="67373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𝑏𝑟</m:t>
                          </m:r>
                        </m:sub>
                      </m:sSub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pt-BR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𝑏𝑟</m:t>
                              </m:r>
                            </m:sub>
                          </m:sSub>
                        </m:num>
                        <m:den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  <m:sSubSup>
                            <m:sSubSupPr>
                              <m:ctrlPr>
                                <a:rPr lang="en-US" altLang="pt-BR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bSup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𝑏𝑟</m:t>
                              </m:r>
                            </m:sub>
                            <m:sup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9000</m:t>
                          </m:r>
                        </m:num>
                        <m:den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altLang="pt-BR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25</m:t>
                              </m:r>
                            </m:e>
                            <m:sup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pt-BR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=4,8</m:t>
                      </m:r>
                      <m:r>
                        <a:rPr lang="en-US" altLang="pt-BR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𝛺</m:t>
                      </m:r>
                    </m:oMath>
                  </m:oMathPara>
                </a14:m>
                <a:endParaRPr lang="en-US" altLang="pt-BR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2" name="Caixa de Texto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75" y="4286250"/>
                <a:ext cx="3969385" cy="67373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Caixa de Texto 82"/>
              <p:cNvSpPr txBox="1"/>
              <p:nvPr/>
            </p:nvSpPr>
            <p:spPr>
              <a:xfrm>
                <a:off x="4508500" y="4424045"/>
                <a:ext cx="4446905" cy="39751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pt-BR" altLang="en-US" dirty="0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altLang="en-US" i="1">
                            <a:latin typeface="Cambria Math" panose="02040503050406030204"/>
                            <a:cs typeface="Cambria Math" panose="02040503050406030204" charset="0"/>
                          </a:rPr>
                        </m:ctrlPr>
                      </m:sSubSupPr>
                      <m:e>
                        <m:r>
                          <a:rPr lang="en-US" altLang="pt-BR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𝑅</m:t>
                        </m:r>
                      </m:e>
                      <m:sub>
                        <m:r>
                          <a:rPr lang="en-US" altLang="pt-BR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  <m:sup>
                        <m:r>
                          <a:rPr lang="en-US" altLang="pt-BR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’</m:t>
                        </m:r>
                      </m:sup>
                    </m:sSubSup>
                    <m:r>
                      <a:rPr lang="en-US" altLang="pt-BR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b>
                      <m:sSubPr>
                        <m:ctrlPr>
                          <a:rPr lang="en-US" altLang="pt-BR" i="1">
                            <a:latin typeface="Cambria Math" panose="02040503050406030204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pt-BR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𝑅</m:t>
                        </m:r>
                      </m:e>
                      <m:sub>
                        <m:r>
                          <a:rPr lang="en-US" altLang="pt-BR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𝑏𝑟</m:t>
                        </m:r>
                      </m:sub>
                    </m:sSub>
                    <m:r>
                      <a:rPr lang="en-US" altLang="pt-BR" i="1">
                        <a:latin typeface="Cambria Math" panose="02040503050406030204" charset="0"/>
                        <a:cs typeface="Cambria Math" panose="02040503050406030204" charset="0"/>
                      </a:rPr>
                      <m:t>−</m:t>
                    </m:r>
                    <m:sSub>
                      <m:sSubPr>
                        <m:ctrlPr>
                          <a:rPr lang="en-US" altLang="pt-BR" i="1">
                            <a:latin typeface="Cambria Math" panose="02040503050406030204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pt-BR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𝑅</m:t>
                        </m:r>
                      </m:e>
                      <m:sub>
                        <m:r>
                          <a:rPr lang="en-US" altLang="pt-BR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pt-BR" i="1">
                        <a:latin typeface="Cambria Math" panose="02040503050406030204" charset="0"/>
                        <a:cs typeface="Cambria Math" panose="02040503050406030204" charset="0"/>
                      </a:rPr>
                      <m:t>=4,8−2,8</m:t>
                    </m:r>
                    <m:r>
                      <a:rPr lang="en-US" altLang="pt-BR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𝛺</m:t>
                    </m:r>
                  </m:oMath>
                </a14:m>
                <a:endParaRPr lang="en-US" altLang="pt-BR" i="1" dirty="0">
                  <a:latin typeface="Arial" panose="020B0604020202020204" pitchFamily="34" charset="0"/>
                  <a:ea typeface="MS Mincho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3" name="Caixa de Texto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8500" y="4424045"/>
                <a:ext cx="4446905" cy="39751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Caixa de Texto 83"/>
              <p:cNvSpPr txBox="1"/>
              <p:nvPr/>
            </p:nvSpPr>
            <p:spPr>
              <a:xfrm>
                <a:off x="767715" y="5073650"/>
                <a:ext cx="3969385" cy="69024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𝑍</m:t>
                          </m:r>
                        </m:e>
                        <m:sub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𝑏𝑟</m:t>
                          </m:r>
                        </m:sub>
                      </m:sSub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pt-BR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𝑏𝑟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pt-BR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3</m:t>
                              </m:r>
                            </m:e>
                          </m:rad>
                          <m:sSub>
                            <m:sSubPr>
                              <m:ctrlPr>
                                <a:rPr lang="en-US" altLang="pt-BR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𝑏𝑟</m:t>
                              </m:r>
                            </m:sub>
                          </m:sSub>
                        </m:den>
                      </m:f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270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pt-BR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25</m:t>
                          </m:r>
                        </m:den>
                      </m:f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=6,24 </m:t>
                      </m:r>
                      <m:r>
                        <a:rPr lang="en-US" altLang="pt-BR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𝛺</m:t>
                      </m:r>
                    </m:oMath>
                  </m:oMathPara>
                </a14:m>
                <a:endParaRPr lang="en-US" altLang="pt-BR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4" name="Caixa de Texto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715" y="5073650"/>
                <a:ext cx="3969385" cy="69024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Caixa de Texto 84"/>
              <p:cNvSpPr txBox="1"/>
              <p:nvPr/>
            </p:nvSpPr>
            <p:spPr>
              <a:xfrm>
                <a:off x="4483100" y="5200650"/>
                <a:ext cx="4446905" cy="65024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𝑏𝑟</m:t>
                          </m:r>
                        </m:sub>
                      </m:sSub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sSub>
                        <m:sSub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b>
                      </m:sSub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+</m:t>
                      </m:r>
                      <m:sSubSup>
                        <m:sSubSup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’</m:t>
                          </m:r>
                        </m:sup>
                      </m:sSubSup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altLang="pt-BR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pt-BR" i="1">
                                      <a:latin typeface="Cambria Math" panose="02040503050406030204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pt-BR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altLang="pt-BR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𝑏𝑟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altLang="pt-BR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bSup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𝑏𝑟</m:t>
                              </m:r>
                            </m:sub>
                            <m:sup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=3.98 </m:t>
                      </m:r>
                      <m:r>
                        <a:rPr lang="en-US" altLang="pt-BR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𝛺</m:t>
                      </m:r>
                    </m:oMath>
                  </m:oMathPara>
                </a14:m>
                <a:endParaRPr lang="en-US" altLang="pt-BR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5" name="Caixa de Texto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100" y="5200650"/>
                <a:ext cx="4446905" cy="650240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Caixa de Texto 85"/>
              <p:cNvSpPr txBox="1"/>
              <p:nvPr/>
            </p:nvSpPr>
            <p:spPr>
              <a:xfrm>
                <a:off x="698500" y="5911850"/>
                <a:ext cx="3969385" cy="60642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𝑏𝑟</m:t>
                          </m:r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60</m:t>
                          </m:r>
                        </m:sub>
                      </m:sSub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pt-BR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𝑏𝑟</m:t>
                              </m:r>
                            </m:sub>
                          </m:sSub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∗60</m:t>
                          </m:r>
                        </m:num>
                        <m:den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15</m:t>
                          </m:r>
                        </m:den>
                      </m:f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=15,92 </m:t>
                      </m:r>
                      <m:r>
                        <a:rPr lang="en-US" altLang="pt-BR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𝛺</m:t>
                      </m:r>
                    </m:oMath>
                  </m:oMathPara>
                </a14:m>
                <a:endParaRPr lang="en-US" altLang="pt-BR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6" name="Caixa de Texto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00" y="5911850"/>
                <a:ext cx="3969385" cy="60642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Caixa de Texto 86"/>
              <p:cNvSpPr txBox="1"/>
              <p:nvPr/>
            </p:nvSpPr>
            <p:spPr>
              <a:xfrm>
                <a:off x="4279900" y="5990590"/>
                <a:ext cx="3969385" cy="60261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’</m:t>
                          </m:r>
                        </m:sup>
                      </m:sSubSup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≅</m:t>
                      </m:r>
                      <m:sSub>
                        <m:sSub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b>
                      </m:sSub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pt-BR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pt-BR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𝑏𝑟</m:t>
                              </m:r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60</m:t>
                              </m:r>
                            </m:sub>
                          </m:sSub>
                        </m:num>
                        <m:den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den>
                      </m:f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=7,96 </m:t>
                      </m:r>
                      <m:r>
                        <a:rPr lang="en-US" altLang="pt-BR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𝛺</m:t>
                      </m:r>
                    </m:oMath>
                  </m:oMathPara>
                </a14:m>
                <a:endParaRPr lang="en-US" altLang="pt-BR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7" name="Caixa de Texto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900" y="5990590"/>
                <a:ext cx="3969385" cy="602615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Conector de Seta Reta 87"/>
          <p:cNvCxnSpPr>
            <a:stCxn id="62" idx="1"/>
          </p:cNvCxnSpPr>
          <p:nvPr/>
        </p:nvCxnSpPr>
        <p:spPr>
          <a:xfrm flipH="1">
            <a:off x="8089900" y="4870450"/>
            <a:ext cx="431800" cy="4318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Áudio 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868"/>
    </mc:Choice>
    <mc:Fallback xmlns="">
      <p:transition spd="slow" advTm="1348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1" grpId="0"/>
      <p:bldP spid="42" grpId="0"/>
      <p:bldP spid="51" grpId="0"/>
      <p:bldP spid="52" grpId="0"/>
      <p:bldP spid="62" grpId="0"/>
      <p:bldP spid="78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87400" y="444500"/>
            <a:ext cx="9347200" cy="2451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1422400" algn="l"/>
                <a:tab pos="9105900" algn="l"/>
              </a:tabLst>
            </a:pPr>
            <a:r>
              <a:rPr lang="en-US" altLang="zh-CN" dirty="0" smtClean="0"/>
              <a:t>		</a:t>
            </a: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422400" algn="l"/>
                <a:tab pos="9105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Relações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Típicas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Reatâncias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Dispersão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1422400" algn="l"/>
                <a:tab pos="91059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pode-se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fatores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diferentes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1422400" algn="l"/>
                <a:tab pos="91059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reatância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bloqueado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dispersões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1422400" algn="l"/>
                <a:tab pos="91059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mostrado:</a:t>
            </a:r>
          </a:p>
        </p:txBody>
      </p:sp>
      <p:pic>
        <p:nvPicPr>
          <p:cNvPr id="3" name="Á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488"/>
    </mc:Choice>
    <mc:Fallback xmlns="">
      <p:transition spd="slow" advTm="364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889000" y="1066800"/>
            <a:ext cx="8928100" cy="391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38100" algn="l"/>
                <a:tab pos="304800" algn="l"/>
              </a:tabLst>
            </a:pPr>
            <a:r>
              <a:rPr lang="en-US" altLang="zh-CN" dirty="0" smtClean="0"/>
              <a:t>	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38100" algn="l"/>
                <a:tab pos="3048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Quais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utilizadas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avaliação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38100" algn="l"/>
                <a:tab pos="3048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regime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permamente)?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38100" algn="l"/>
                <a:tab pos="3048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Eficiência,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potência,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partida,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máximo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38100" algn="l"/>
                <a:tab pos="3048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(pull-out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torque),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38100" algn="l"/>
                <a:tab pos="3048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levantar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características?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38100" algn="l"/>
                <a:tab pos="3048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difícil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desenvolver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38100" algn="l"/>
                <a:tab pos="3048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equações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Maxwell,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38100" algn="l"/>
                <a:tab pos="3048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fácil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extrair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informações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elétrico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equivalente.</a:t>
            </a:r>
          </a:p>
        </p:txBody>
      </p:sp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826"/>
    </mc:Choice>
    <mc:Fallback xmlns="">
      <p:transition spd="slow" advTm="348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o 5"/>
          <p:cNvGraphicFramePr/>
          <p:nvPr>
            <p:extLst>
              <p:ext uri="{D42A27DB-BD31-4B8C-83A1-F6EECF244321}">
                <p14:modId xmlns:p14="http://schemas.microsoft.com/office/powerpoint/2010/main" val="1978506591"/>
              </p:ext>
            </p:extLst>
          </p:nvPr>
        </p:nvGraphicFramePr>
        <p:xfrm>
          <a:off x="370205" y="339090"/>
          <a:ext cx="9952355" cy="687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7" name="Imagem de Bitmap" r:id="rId6" imgW="9944280" imgH="6873120" progId="Paint.Picture">
                  <p:embed/>
                </p:oleObj>
              </mc:Choice>
              <mc:Fallback>
                <p:oleObj name="Imagem de Bitmap" r:id="rId6" imgW="9944280" imgH="6873120" progId="Paint.Picture">
                  <p:embed/>
                  <p:pic>
                    <p:nvPicPr>
                      <p:cNvPr id="0" name="Imagem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0205" y="339090"/>
                        <a:ext cx="9952355" cy="6878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2628900" y="2717800"/>
            <a:ext cx="1705595" cy="39607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>
                <a:tab pos="342900" algn="l"/>
              </a:tabLst>
            </a:pP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</a:t>
            </a:r>
            <a:endParaRPr lang="en-US" altLang="zh-CN" sz="1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2882900" y="3073400"/>
            <a:ext cx="307777" cy="48378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US" altLang="zh-CN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7531100" y="3060700"/>
            <a:ext cx="22860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005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fase!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850900" y="3815080"/>
            <a:ext cx="8921750" cy="121221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4965700" algn="l"/>
                <a:tab pos="5600700" algn="l"/>
                <a:tab pos="5740400" algn="l"/>
              </a:tabLst>
            </a:pP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4965700" algn="l"/>
                <a:tab pos="5600700" algn="l"/>
                <a:tab pos="57404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Thèvenin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indução,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visto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4965700" algn="l"/>
                <a:tab pos="5600700" algn="l"/>
                <a:tab pos="57404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rotor.</a:t>
            </a:r>
          </a:p>
          <a:p>
            <a:pPr>
              <a:lnSpc>
                <a:spcPts val="1000"/>
              </a:lnSpc>
            </a:pPr>
            <a:endParaRPr lang="en-US" altLang="zh-CN" sz="2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 de Texto 13"/>
              <p:cNvSpPr txBox="1"/>
              <p:nvPr/>
            </p:nvSpPr>
            <p:spPr>
              <a:xfrm>
                <a:off x="872309" y="1644650"/>
                <a:ext cx="4474391" cy="659861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pt-BR" sz="1900" i="1" smtClean="0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sz="19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pt-BR" sz="1900" i="1" smtClean="0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𝑚𝑒𝑐</m:t>
                          </m:r>
                        </m:sub>
                      </m:sSub>
                      <m:r>
                        <a:rPr lang="en-US" altLang="pt-BR" sz="19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sSub>
                        <m:sSubPr>
                          <m:ctrlPr>
                            <a:rPr lang="en-US" altLang="pt-BR" sz="1900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sz="19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pt-BR" sz="19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𝑚𝑒𝑐</m:t>
                          </m:r>
                        </m:sub>
                      </m:sSub>
                      <m:r>
                        <a:rPr lang="en-US" altLang="pt-BR" sz="1900" i="1">
                          <a:latin typeface="Cambria Math" panose="02040503050406030204" charset="0"/>
                          <a:cs typeface="Cambria Math" panose="02040503050406030204" charset="0"/>
                        </a:rPr>
                        <m:t>.</m:t>
                      </m:r>
                      <m:sSub>
                        <m:sSubPr>
                          <m:ctrlPr>
                            <a:rPr lang="en-US" altLang="pt-BR" sz="1900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sz="19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pt-BR" sz="19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𝑚𝑒𝑐</m:t>
                          </m:r>
                        </m:sub>
                      </m:sSub>
                      <m:r>
                        <a:rPr lang="en-US" altLang="pt-BR" sz="19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pt-BR" sz="1900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pt-BR" sz="19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𝐼</m:t>
                          </m:r>
                        </m:e>
                        <m:sub>
                          <m:r>
                            <a:rPr lang="en-US" altLang="pt-BR" sz="19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pt-BR" sz="19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p>
                      </m:sSubSup>
                      <m:r>
                        <a:rPr lang="en-US" altLang="pt-BR" sz="1900" i="1">
                          <a:latin typeface="Cambria Math" panose="02040503050406030204" charset="0"/>
                          <a:cs typeface="Cambria Math" panose="02040503050406030204" charset="0"/>
                        </a:rPr>
                        <m:t>.</m:t>
                      </m:r>
                      <m:sSub>
                        <m:sSubPr>
                          <m:ctrlPr>
                            <a:rPr lang="en-US" altLang="pt-BR" sz="1900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sz="19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pt-BR" sz="19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en-US" altLang="pt-BR" sz="1900" i="1"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altLang="pt-BR" sz="1900" i="1"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r>
                                <a:rPr lang="en-US" altLang="pt-BR" sz="19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1−</m:t>
                              </m:r>
                              <m:r>
                                <a:rPr lang="pt-BR" altLang="pt-BR" sz="1900" b="0" i="1" smtClean="0">
                                  <a:latin typeface="Cambria Math"/>
                                  <a:cs typeface="Cambria Math" panose="02040503050406030204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altLang="pt-BR" sz="19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pt-BR" altLang="en-US" sz="1900" dirty="0"/>
              </a:p>
            </p:txBody>
          </p:sp>
        </mc:Choice>
        <mc:Fallback xmlns="">
          <p:sp>
            <p:nvSpPr>
              <p:cNvPr id="14" name="Caixa de 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309" y="1644650"/>
                <a:ext cx="4474391" cy="65986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5853313" y="1644650"/>
                <a:ext cx="2847574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latin typeface="Cambria Math" panose="02040503050406030204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/>
                            </a:rPr>
                            <m:t>ω</m:t>
                          </m:r>
                        </m:e>
                        <m:sub>
                          <m:r>
                            <a:rPr lang="pt-BR" b="0" i="1" smtClean="0">
                              <a:latin typeface="Cambria Math" panose="02040503050406030204"/>
                            </a:rPr>
                            <m:t>𝑚𝑒𝑐</m:t>
                          </m:r>
                        </m:sub>
                      </m:sSub>
                      <m:r>
                        <a:rPr lang="pt-BR" i="1" smtClean="0">
                          <a:latin typeface="Cambria Math" panose="02040503050406030204"/>
                          <a:ea typeface="Cambria Math" panose="02040503050406030204"/>
                        </a:rPr>
                        <m:t>=</m:t>
                      </m:r>
                      <m:f>
                        <m:fPr>
                          <m:ctrlPr>
                            <a:rPr lang="pt-BR" i="1" smtClean="0">
                              <a:latin typeface="Cambria Math" panose="02040503050406030204"/>
                              <a:ea typeface="Cambria Math" panose="02040503050406030204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 panose="02040503050406030204"/>
                              <a:ea typeface="Cambria Math" panose="02040503050406030204"/>
                            </a:rPr>
                            <m:t>2</m:t>
                          </m:r>
                          <m:r>
                            <a:rPr lang="pt-BR" b="0" i="1" smtClean="0">
                              <a:latin typeface="Cambria Math" panose="02040503050406030204"/>
                              <a:ea typeface="Cambria Math" panose="02040503050406030204"/>
                            </a:rPr>
                            <m:t>𝜋</m:t>
                          </m:r>
                          <m:r>
                            <a:rPr lang="pt-BR" b="0" i="1" smtClean="0">
                              <a:latin typeface="Cambria Math" panose="02040503050406030204"/>
                              <a:ea typeface="Cambria Math" panose="02040503050406030204"/>
                            </a:rPr>
                            <m:t>𝑛</m:t>
                          </m:r>
                        </m:num>
                        <m:den>
                          <m:r>
                            <a:rPr lang="pt-BR" b="0" i="1" smtClean="0">
                              <a:latin typeface="Cambria Math" panose="02040503050406030204"/>
                              <a:ea typeface="Cambria Math" panose="02040503050406030204"/>
                            </a:rPr>
                            <m:t>60</m:t>
                          </m:r>
                        </m:den>
                      </m:f>
                      <m:r>
                        <a:rPr lang="pt-BR" i="1" smtClean="0">
                          <a:latin typeface="Cambria Math" panose="02040503050406030204"/>
                          <a:ea typeface="Cambria Math" panose="02040503050406030204"/>
                        </a:rPr>
                        <m:t>=</m:t>
                      </m:r>
                      <m:d>
                        <m:dPr>
                          <m:ctrlPr>
                            <a:rPr lang="pt-BR" i="1" smtClean="0">
                              <a:latin typeface="Cambria Math" panose="02040503050406030204"/>
                              <a:ea typeface="Cambria Math" panose="02040503050406030204"/>
                            </a:rPr>
                          </m:ctrlPr>
                        </m:dPr>
                        <m:e>
                          <m:r>
                            <a:rPr lang="pt-BR" b="0" i="1" smtClean="0">
                              <a:latin typeface="Cambria Math" panose="02040503050406030204"/>
                              <a:ea typeface="Cambria Math" panose="02040503050406030204"/>
                            </a:rPr>
                            <m:t>1−</m:t>
                          </m:r>
                          <m:r>
                            <a:rPr lang="pt-BR" b="0" i="1" smtClean="0">
                              <a:latin typeface="Cambria Math" panose="02040503050406030204"/>
                              <a:ea typeface="Cambria Math" panose="02040503050406030204"/>
                            </a:rPr>
                            <m:t>𝑠</m:t>
                          </m:r>
                        </m:e>
                      </m:d>
                      <m:sSub>
                        <m:sSubPr>
                          <m:ctrlPr>
                            <a:rPr lang="pt-BR" i="1" smtClean="0">
                              <a:latin typeface="Cambria Math" panose="02040503050406030204"/>
                              <a:ea typeface="Cambria Math" panose="02040503050406030204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/>
                              <a:ea typeface="Cambria Math" panose="02040503050406030204"/>
                            </a:rPr>
                            <m:t>ω</m:t>
                          </m:r>
                        </m:e>
                        <m:sub>
                          <m:r>
                            <a:rPr lang="pt-BR" b="0" i="1" smtClean="0">
                              <a:latin typeface="Cambria Math" panose="02040503050406030204"/>
                              <a:ea typeface="Cambria Math" panose="02040503050406030204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3313" y="1644650"/>
                <a:ext cx="2847574" cy="612732"/>
              </a:xfrm>
              <a:prstGeom prst="rect">
                <a:avLst/>
              </a:prstGeom>
              <a:blipFill rotWithShape="1">
                <a:blip r:embed="rId9"/>
                <a:stretch>
                  <a:fillRect l="-18" r="4" b="97"/>
                </a:stretch>
              </a:blipFill>
            </p:spPr>
            <p:txBody>
              <a:bodyPr/>
              <a:lstStyle/>
              <a:p>
                <a:r>
                  <a:rPr lang="pt-B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 de Texto 13"/>
              <p:cNvSpPr txBox="1"/>
              <p:nvPr/>
            </p:nvSpPr>
            <p:spPr>
              <a:xfrm>
                <a:off x="1231265" y="2482850"/>
                <a:ext cx="4752975" cy="113411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pt-BR" i="1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𝑚𝑒𝑐</m:t>
                          </m:r>
                        </m:sub>
                      </m:sSub>
                      <m:r>
                        <a:rPr lang="en-US" altLang="pt-BR" i="1" smtClean="0">
                          <a:solidFill>
                            <a:schemeClr val="tx1"/>
                          </a:solidFill>
                          <a:uFillTx/>
                          <a:latin typeface="Cambria Math" panose="02040503050406030204"/>
                          <a:ea typeface="Cambria Math" panose="02040503050406030204"/>
                          <a:cs typeface="Cambria Math" panose="02040503050406030204" charset="0"/>
                        </a:rPr>
                        <m:t> =</m:t>
                      </m:r>
                      <m:f>
                        <m:fPr>
                          <m:ctrlP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/>
                              <a:ea typeface="Cambria Math" panose="02040503050406030204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pt-BR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/>
                                  <a:ea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 charset="0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 charset="0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  <m:t>𝑡h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pt-BR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ea typeface="Cambria Math" panose="02040503050406030204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pt-B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pt-B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  <m:t>𝑠</m:t>
                              </m:r>
                            </m:sub>
                          </m:sSub>
                          <m:sSup>
                            <m:sSupPr>
                              <m:ctrlPr>
                                <a:rPr lang="pt-BR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/>
                                      <a:ea typeface="Cambria Math" panose="02040503050406030204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pt-BR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/>
                                          <a:ea typeface="Cambria Math" panose="02040503050406030204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/>
                                          <a:ea typeface="Cambria Math" panose="02040503050406030204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/>
                                          <a:ea typeface="Cambria Math" panose="02040503050406030204"/>
                                        </a:rPr>
                                        <m:t>𝑡h</m:t>
                                      </m:r>
                                    </m:sub>
                                  </m:sSub>
                                  <m:r>
                                    <a:rPr lang="pt-BR" b="0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/>
                                      <a:ea typeface="Cambria Math" panose="02040503050406030204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/>
                                          <a:ea typeface="Cambria Math" panose="02040503050406030204"/>
                                        </a:rPr>
                                      </m:ctrlPr>
                                    </m:fPr>
                                    <m:num>
                                      <m:sSubSup>
                                        <m:sSubSupPr>
                                          <m:ctrlPr>
                                            <a:rPr lang="pt-BR" b="0" i="1" smtClean="0">
                                              <a:solidFill>
                                                <a:schemeClr val="tx1"/>
                                              </a:solidFill>
                                              <a:uFillTx/>
                                              <a:latin typeface="Cambria Math" panose="02040503050406030204"/>
                                              <a:ea typeface="Cambria Math" panose="02040503050406030204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pt-BR" b="0" i="1" smtClean="0">
                                              <a:solidFill>
                                                <a:schemeClr val="tx1"/>
                                              </a:solidFill>
                                              <a:uFillTx/>
                                              <a:latin typeface="Cambria Math" panose="02040503050406030204"/>
                                              <a:ea typeface="Cambria Math" panose="02040503050406030204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pt-BR" b="0" i="1" smtClean="0">
                                              <a:solidFill>
                                                <a:schemeClr val="tx1"/>
                                              </a:solidFill>
                                              <a:uFillTx/>
                                              <a:latin typeface="Cambria Math" panose="02040503050406030204"/>
                                              <a:ea typeface="Cambria Math" panose="02040503050406030204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US" altLang="pt-BR" b="0" i="1" smtClean="0">
                                              <a:solidFill>
                                                <a:schemeClr val="tx1"/>
                                              </a:solidFill>
                                              <a:uFillTx/>
                                              <a:latin typeface="Cambria Math" panose="02040503050406030204"/>
                                              <a:ea typeface="Cambria Math" panose="02040503050406030204"/>
                                            </a:rPr>
                                            <m:t>’</m:t>
                                          </m:r>
                                        </m:sup>
                                      </m:sSubSup>
                                    </m:num>
                                    <m:den>
                                      <m: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/>
                                          <a:ea typeface="Cambria Math" panose="02040503050406030204"/>
                                        </a:rPr>
                                        <m:t>𝑠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BR" b="0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  <m:t>2</m:t>
                              </m:r>
                            </m:sup>
                          </m:sSup>
                          <m:r>
                            <a:rPr lang="pt-BR" b="0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/>
                              <a:ea typeface="Cambria Math" panose="02040503050406030204"/>
                            </a:rPr>
                            <m:t>+</m:t>
                          </m:r>
                          <m:sSup>
                            <m:sSupPr>
                              <m:ctrlPr>
                                <a:rPr lang="pt-BR" b="0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BR" b="0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/>
                                      <a:ea typeface="Cambria Math" panose="02040503050406030204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/>
                                          <a:ea typeface="Cambria Math" panose="02040503050406030204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/>
                                          <a:ea typeface="Cambria Math" panose="02040503050406030204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/>
                                          <a:ea typeface="Cambria Math" panose="02040503050406030204"/>
                                        </a:rPr>
                                        <m:t>𝑡h</m:t>
                                      </m:r>
                                    </m:sub>
                                  </m:sSub>
                                  <m:r>
                                    <a:rPr lang="pt-BR" b="0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/>
                                      <a:ea typeface="Cambria Math" panose="02040503050406030204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/>
                                          <a:ea typeface="Cambria Math" panose="02040503050406030204"/>
                                          <a:cs typeface="Cambria Math" panose="02040503050406030204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 charset="0"/>
                                          <a:ea typeface="Cambria Math" panose="02040503050406030204"/>
                                          <a:cs typeface="Cambria Math" panose="02040503050406030204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alt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 charset="0"/>
                                          <a:ea typeface="Cambria Math" panose="02040503050406030204"/>
                                          <a:cs typeface="Cambria Math" panose="02040503050406030204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alt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 charset="0"/>
                                          <a:ea typeface="Cambria Math" panose="02040503050406030204"/>
                                          <a:cs typeface="Cambria Math" panose="02040503050406030204" charset="0"/>
                                        </a:rPr>
                                        <m:t>’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  <m:sup>
                              <m:r>
                                <a:rPr lang="pt-BR" b="0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pt-BR" b="0" i="1" smtClean="0">
                          <a:solidFill>
                            <a:schemeClr val="tx1"/>
                          </a:solidFill>
                          <a:uFillTx/>
                          <a:latin typeface="Cambria Math" panose="02040503050406030204"/>
                          <a:cs typeface="Cambria Math" panose="02040503050406030204" charset="0"/>
                        </a:rPr>
                        <m:t>.</m:t>
                      </m:r>
                      <m:f>
                        <m:fPr>
                          <m:ctrlPr>
                            <a:rPr lang="en-US" altLang="pt-BR" b="0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pt-BR" b="0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bSupPr>
                            <m:e>
                              <m:r>
                                <a:rPr lang="en-US" altLang="pt-BR" b="0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pt-BR" b="0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pt-BR" b="0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’</m:t>
                              </m:r>
                            </m:sup>
                          </m:sSubSup>
                        </m:num>
                        <m:den>
                          <m:r>
                            <a:rPr lang="en-US" altLang="pt-BR" b="0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pt-BR" altLang="pt-BR" b="0" i="1" dirty="0" smtClean="0">
                  <a:solidFill>
                    <a:schemeClr val="tx1"/>
                  </a:solidFill>
                  <a:uFillTx/>
                  <a:latin typeface="Cambria Math" panose="02040503050406030204"/>
                  <a:ea typeface="MS Mincho" charset="0"/>
                  <a:cs typeface="Cambria Math" panose="02040503050406030204"/>
                </a:endParaRPr>
              </a:p>
            </p:txBody>
          </p:sp>
        </mc:Choice>
        <mc:Fallback xmlns="">
          <p:sp>
            <p:nvSpPr>
              <p:cNvPr id="23" name="Caixa de 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1265" y="2482850"/>
                <a:ext cx="4752975" cy="113411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 de Texto 13"/>
              <p:cNvSpPr txBox="1"/>
              <p:nvPr/>
            </p:nvSpPr>
            <p:spPr>
              <a:xfrm>
                <a:off x="5727700" y="4845050"/>
                <a:ext cx="4300855" cy="80581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𝑍</m:t>
                          </m:r>
                        </m:e>
                        <m:sub>
                          <m:r>
                            <a:rPr lang="en-US" altLang="pt-BR" i="1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𝑡h</m:t>
                          </m:r>
                        </m:sub>
                      </m:sSub>
                      <m:r>
                        <a:rPr lang="en-US" altLang="pt-BR" i="1" smtClean="0">
                          <a:solidFill>
                            <a:schemeClr val="tx1"/>
                          </a:solidFill>
                          <a:uFillTx/>
                          <a:latin typeface="Cambria Math" panose="02040503050406030204"/>
                          <a:ea typeface="Cambria Math" panose="02040503050406030204"/>
                          <a:cs typeface="Cambria Math" panose="02040503050406030204" charset="0"/>
                        </a:rPr>
                        <m:t> =</m:t>
                      </m:r>
                      <m:f>
                        <m:fPr>
                          <m:ctrlP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/>
                              <a:ea typeface="Cambria Math" panose="02040503050406030204"/>
                            </a:rPr>
                          </m:ctrlPr>
                        </m:fPr>
                        <m:num>
                          <m: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/>
                              <a:ea typeface="Cambria Math" panose="02040503050406030204"/>
                            </a:rPr>
                            <m:t>𝑗</m:t>
                          </m:r>
                          <m:sSub>
                            <m:sSubPr>
                              <m:ctrlPr>
                                <a:rPr lang="en-US" altLang="pt-BR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/>
                                  <a:ea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pt-BR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ea typeface="Cambria Math" panose="02040503050406030204"/>
                                  <a:cs typeface="Cambria Math" panose="02040503050406030204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pt-BR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ea typeface="Cambria Math" panose="02040503050406030204"/>
                                  <a:cs typeface="Cambria Math" panose="02040503050406030204" charset="0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pt-BR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/>
                                  <a:ea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 charset="0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alt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 charset="0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pt-BR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ea typeface="Cambria Math" panose="02040503050406030204"/>
                                  <a:cs typeface="Cambria Math" panose="02040503050406030204" charset="0"/>
                                </a:rPr>
                                <m:t>+</m:t>
                              </m:r>
                              <m:r>
                                <a:rPr lang="en-US" altLang="pt-BR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ea typeface="Cambria Math" panose="02040503050406030204"/>
                                  <a:cs typeface="Cambria Math" panose="02040503050406030204" charset="0"/>
                                </a:rPr>
                                <m:t>𝑗</m:t>
                              </m:r>
                              <m:sSub>
                                <m:sSubPr>
                                  <m:ctrlPr>
                                    <a:rPr lang="en-US" alt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 charset="0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alt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 charset="0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pt-B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</m:ctrlPr>
                            </m:sSubPr>
                            <m:e>
                              <m:r>
                                <a:rPr lang="en-US" altLang="el-G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pt-B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  <m:t>1</m:t>
                              </m:r>
                            </m:sub>
                          </m:sSub>
                          <m:r>
                            <a:rPr lang="pt-BR" b="0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/>
                              <a:ea typeface="Cambria Math" panose="02040503050406030204"/>
                            </a:rPr>
                            <m:t>+</m:t>
                          </m:r>
                          <m:r>
                            <a:rPr lang="en-US" altLang="pt-BR" b="0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/>
                              <a:ea typeface="Cambria Math" panose="02040503050406030204"/>
                            </a:rPr>
                            <m:t>𝑗</m:t>
                          </m:r>
                          <m:sSup>
                            <m:sSupPr>
                              <m:ctrlPr>
                                <a:rPr lang="pt-BR" b="0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BR" b="0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/>
                                      <a:ea typeface="Cambria Math" panose="02040503050406030204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/>
                                          <a:ea typeface="Cambria Math" panose="02040503050406030204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/>
                                          <a:ea typeface="Cambria Math" panose="02040503050406030204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alt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/>
                                          <a:ea typeface="Cambria Math" panose="02040503050406030204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pt-BR" b="0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/>
                                      <a:ea typeface="Cambria Math" panose="02040503050406030204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/>
                                          <a:ea typeface="Cambria Math" panose="02040503050406030204"/>
                                          <a:cs typeface="Cambria Math" panose="02040503050406030204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 charset="0"/>
                                          <a:ea typeface="Cambria Math" panose="02040503050406030204"/>
                                          <a:cs typeface="Cambria Math" panose="02040503050406030204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alt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 charset="0"/>
                                          <a:ea typeface="Cambria Math" panose="02040503050406030204"/>
                                          <a:cs typeface="Cambria Math" panose="02040503050406030204" charset="0"/>
                                        </a:rPr>
                                        <m:t>𝑚</m:t>
                                      </m:r>
                                    </m:sub>
                                    <m:sup/>
                                  </m:sSubSup>
                                </m:e>
                              </m:d>
                            </m:e>
                            <m:sup/>
                          </m:sSup>
                        </m:den>
                      </m:f>
                      <m:r>
                        <a:rPr lang="en-US" altLang="pt-BR" i="1" smtClean="0">
                          <a:solidFill>
                            <a:schemeClr val="tx1"/>
                          </a:solidFill>
                          <a:uFillTx/>
                          <a:latin typeface="Cambria Math" panose="02040503050406030204" charset="0"/>
                          <a:ea typeface="Cambria Math" panose="02040503050406030204"/>
                          <a:cs typeface="Cambria Math" panose="02040503050406030204" charset="0"/>
                        </a:rPr>
                        <m:t>=</m:t>
                      </m:r>
                      <m:sSub>
                        <m:sSubPr>
                          <m:ctrlP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/>
                              <a:ea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ea typeface="Cambria Math" panose="02040503050406030204"/>
                              <a:cs typeface="Cambria Math" panose="02040503050406030204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ea typeface="Cambria Math" panose="02040503050406030204"/>
                              <a:cs typeface="Cambria Math" panose="02040503050406030204" charset="0"/>
                            </a:rPr>
                            <m:t>𝑡h</m:t>
                          </m:r>
                        </m:sub>
                      </m:sSub>
                      <m:r>
                        <a:rPr lang="en-US" altLang="pt-BR" i="1" smtClean="0">
                          <a:solidFill>
                            <a:schemeClr val="tx1"/>
                          </a:solidFill>
                          <a:uFillTx/>
                          <a:latin typeface="Cambria Math" panose="02040503050406030204" charset="0"/>
                          <a:ea typeface="Cambria Math" panose="02040503050406030204"/>
                          <a:cs typeface="Cambria Math" panose="02040503050406030204" charset="0"/>
                        </a:rPr>
                        <m:t>+</m:t>
                      </m:r>
                      <m:sSub>
                        <m:sSubPr>
                          <m:ctrlP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/>
                              <a:ea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ea typeface="Cambria Math" panose="02040503050406030204"/>
                              <a:cs typeface="Cambria Math" panose="02040503050406030204" charset="0"/>
                            </a:rPr>
                            <m:t>𝑗𝑋</m:t>
                          </m:r>
                        </m:e>
                        <m:sub>
                          <m: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ea typeface="Cambria Math" panose="02040503050406030204"/>
                              <a:cs typeface="Cambria Math" panose="02040503050406030204" charset="0"/>
                            </a:rPr>
                            <m:t>𝑡h</m:t>
                          </m:r>
                        </m:sub>
                      </m:sSub>
                    </m:oMath>
                  </m:oMathPara>
                </a14:m>
                <a:endParaRPr lang="en-US" altLang="pt-BR" i="1" dirty="0" smtClean="0">
                  <a:solidFill>
                    <a:schemeClr val="tx1"/>
                  </a:solidFill>
                  <a:uFillTx/>
                  <a:latin typeface="Cambria Math" panose="02040503050406030204" charset="0"/>
                  <a:ea typeface="Cambria Math" panose="02040503050406030204"/>
                  <a:cs typeface="Cambria Math" panose="02040503050406030204" charset="0"/>
                </a:endParaRPr>
              </a:p>
            </p:txBody>
          </p:sp>
        </mc:Choice>
        <mc:Fallback xmlns="">
          <p:sp>
            <p:nvSpPr>
              <p:cNvPr id="3" name="Caixa de 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7700" y="4845050"/>
                <a:ext cx="4300855" cy="80581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 de Texto 13"/>
              <p:cNvSpPr txBox="1"/>
              <p:nvPr/>
            </p:nvSpPr>
            <p:spPr>
              <a:xfrm>
                <a:off x="5803900" y="5835650"/>
                <a:ext cx="3809365" cy="94932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/>
                              <a:cs typeface="Cambria Math" panose="02040503050406030204" charset="0"/>
                            </a:rPr>
                            <m:t>𝑉</m:t>
                          </m:r>
                        </m:e>
                        <m:sub>
                          <m:r>
                            <a:rPr lang="en-US" altLang="pt-BR" i="1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𝑡h</m:t>
                          </m:r>
                        </m:sub>
                      </m:sSub>
                      <m:r>
                        <a:rPr lang="en-US" altLang="pt-BR" i="1" smtClean="0">
                          <a:solidFill>
                            <a:schemeClr val="tx1"/>
                          </a:solidFill>
                          <a:uFillTx/>
                          <a:latin typeface="Cambria Math" panose="02040503050406030204"/>
                          <a:ea typeface="Cambria Math" panose="02040503050406030204"/>
                          <a:cs typeface="Cambria Math" panose="02040503050406030204" charset="0"/>
                        </a:rPr>
                        <m:t> =</m:t>
                      </m:r>
                      <m:f>
                        <m:fPr>
                          <m:ctrlP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/>
                              <a:ea typeface="Cambria Math" panose="02040503050406030204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pt-BR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/>
                                  <a:ea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pt-BR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ea typeface="Cambria Math" panose="02040503050406030204"/>
                                  <a:cs typeface="Cambria Math" panose="02040503050406030204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pt-BR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ea typeface="Cambria Math" panose="02040503050406030204"/>
                                  <a:cs typeface="Cambria Math" panose="02040503050406030204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pt-BR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/>
                                  <a:ea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alt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pt-BR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/>
                                          <a:ea typeface="Cambria Math" panose="02040503050406030204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pt-BR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 charset="0"/>
                                          <a:ea typeface="Cambria Math" panose="02040503050406030204"/>
                                          <a:cs typeface="Cambria Math" panose="02040503050406030204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altLang="pt-BR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 charset="0"/>
                                          <a:ea typeface="Cambria Math" panose="02040503050406030204"/>
                                          <a:cs typeface="Cambria Math" panose="02040503050406030204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 charset="0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pt-BR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ea typeface="Cambria Math" panose="02040503050406030204"/>
                                  <a:cs typeface="Cambria Math" panose="02040503050406030204" charset="0"/>
                                </a:rPr>
                                <m:t>+</m:t>
                              </m:r>
                              <m:r>
                                <a:rPr lang="en-US" altLang="pt-BR" b="0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  <m:t>𝑗</m:t>
                              </m:r>
                              <m:sSup>
                                <m:sSupPr>
                                  <m:ctrlPr>
                                    <a:rPr lang="pt-BR" b="0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/>
                                      <a:ea typeface="Cambria Math" panose="02040503050406030204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/>
                                          <a:ea typeface="Cambria Math" panose="02040503050406030204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pt-BR" b="0" i="1" smtClean="0">
                                              <a:solidFill>
                                                <a:schemeClr val="tx1"/>
                                              </a:solidFill>
                                              <a:uFillTx/>
                                              <a:latin typeface="Cambria Math" panose="02040503050406030204"/>
                                              <a:ea typeface="Cambria Math" panose="02040503050406030204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b="0" i="1" smtClean="0">
                                              <a:solidFill>
                                                <a:schemeClr val="tx1"/>
                                              </a:solidFill>
                                              <a:uFillTx/>
                                              <a:latin typeface="Cambria Math" panose="02040503050406030204"/>
                                              <a:ea typeface="Cambria Math" panose="02040503050406030204"/>
                                            </a:rPr>
                                            <m:t>𝑋</m:t>
                                          </m:r>
                                        </m:e>
                                        <m:sub>
                                          <m:r>
                                            <a:rPr lang="en-US" altLang="pt-BR" b="0" i="1" smtClean="0">
                                              <a:solidFill>
                                                <a:schemeClr val="tx1"/>
                                              </a:solidFill>
                                              <a:uFillTx/>
                                              <a:latin typeface="Cambria Math" panose="02040503050406030204"/>
                                              <a:ea typeface="Cambria Math" panose="02040503050406030204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/>
                                          <a:ea typeface="Cambria Math" panose="02040503050406030204"/>
                                        </a:rPr>
                                        <m:t>+</m:t>
                                      </m:r>
                                      <m:sSubSup>
                                        <m:sSubSupPr>
                                          <m:ctrlPr>
                                            <a:rPr lang="pt-BR" b="0" i="1" smtClean="0">
                                              <a:solidFill>
                                                <a:schemeClr val="tx1"/>
                                              </a:solidFill>
                                              <a:uFillTx/>
                                              <a:latin typeface="Cambria Math"/>
                                              <a:ea typeface="Cambria Math" panose="02040503050406030204"/>
                                              <a:cs typeface="Cambria Math" panose="02040503050406030204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pt-BR" b="0" i="1" smtClean="0">
                                              <a:solidFill>
                                                <a:schemeClr val="tx1"/>
                                              </a:solidFill>
                                              <a:uFillTx/>
                                              <a:latin typeface="Cambria Math" panose="02040503050406030204" charset="0"/>
                                              <a:ea typeface="Cambria Math" panose="02040503050406030204"/>
                                              <a:cs typeface="Cambria Math" panose="02040503050406030204" charset="0"/>
                                            </a:rPr>
                                            <m:t>𝑋</m:t>
                                          </m:r>
                                        </m:e>
                                        <m:sub>
                                          <m:r>
                                            <a:rPr lang="en-US" altLang="pt-BR" b="0" i="1" smtClean="0">
                                              <a:solidFill>
                                                <a:schemeClr val="tx1"/>
                                              </a:solidFill>
                                              <a:uFillTx/>
                                              <a:latin typeface="Cambria Math" panose="02040503050406030204" charset="0"/>
                                              <a:ea typeface="Cambria Math" panose="02040503050406030204"/>
                                              <a:cs typeface="Cambria Math" panose="02040503050406030204" charset="0"/>
                                            </a:rPr>
                                            <m:t>𝑚</m:t>
                                          </m:r>
                                        </m:sub>
                                        <m:sup/>
                                      </m:sSubSup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en-US" altLang="pt-BR" i="1" smtClean="0">
                          <a:solidFill>
                            <a:schemeClr val="tx1"/>
                          </a:solidFill>
                          <a:uFillTx/>
                          <a:latin typeface="Cambria Math" panose="02040503050406030204" charset="0"/>
                          <a:ea typeface="Cambria Math" panose="02040503050406030204"/>
                          <a:cs typeface="Cambria Math" panose="02040503050406030204" charset="0"/>
                        </a:rPr>
                        <m:t>.</m:t>
                      </m:r>
                      <m:sSub>
                        <m:sSubPr>
                          <m:ctrlP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/>
                              <a:ea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ea typeface="Cambria Math" panose="02040503050406030204"/>
                              <a:cs typeface="Cambria Math" panose="02040503050406030204" charset="0"/>
                            </a:rPr>
                            <m:t>𝑉</m:t>
                          </m:r>
                        </m:e>
                        <m:sub>
                          <m: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ea typeface="Cambria Math" panose="02040503050406030204"/>
                              <a:cs typeface="Cambria Math" panose="0204050305040603020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altLang="pt-BR" i="1" dirty="0" smtClean="0">
                  <a:solidFill>
                    <a:schemeClr val="tx1"/>
                  </a:solidFill>
                  <a:uFillTx/>
                  <a:latin typeface="Cambria Math" panose="02040503050406030204" charset="0"/>
                  <a:ea typeface="Cambria Math" panose="02040503050406030204"/>
                  <a:cs typeface="Cambria Math" panose="02040503050406030204" charset="0"/>
                </a:endParaRPr>
              </a:p>
            </p:txBody>
          </p:sp>
        </mc:Choice>
        <mc:Fallback xmlns="">
          <p:sp>
            <p:nvSpPr>
              <p:cNvPr id="4" name="Caixa de 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3900" y="5835650"/>
                <a:ext cx="3809365" cy="94932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1"/>
          <p:cNvSpPr txBox="1"/>
          <p:nvPr/>
        </p:nvSpPr>
        <p:spPr>
          <a:xfrm>
            <a:off x="1041400" y="660400"/>
            <a:ext cx="8140700" cy="812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12700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12700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visto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anteriormente,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potência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mecânica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por:</a:t>
            </a:r>
          </a:p>
        </p:txBody>
      </p:sp>
      <p:pic>
        <p:nvPicPr>
          <p:cNvPr id="10" name="Áudio 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000"/>
    </mc:Choice>
    <mc:Fallback xmlns="">
      <p:transition spd="slow" advTm="7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5" grpId="0"/>
      <p:bldP spid="3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to 12"/>
          <p:cNvGraphicFramePr/>
          <p:nvPr>
            <p:extLst>
              <p:ext uri="{D42A27DB-BD31-4B8C-83A1-F6EECF244321}">
                <p14:modId xmlns:p14="http://schemas.microsoft.com/office/powerpoint/2010/main" val="687895123"/>
              </p:ext>
            </p:extLst>
          </p:nvPr>
        </p:nvGraphicFramePr>
        <p:xfrm>
          <a:off x="345122" y="349250"/>
          <a:ext cx="9952355" cy="687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0" name="Imagem de Bitmap" r:id="rId5" imgW="9944100" imgH="6873240" progId="Paint.Picture">
                  <p:embed/>
                </p:oleObj>
              </mc:Choice>
              <mc:Fallback>
                <p:oleObj name="Imagem de Bitmap" r:id="rId5" imgW="9944100" imgH="6873240" progId="Paint.Picture">
                  <p:embed/>
                  <p:pic>
                    <p:nvPicPr>
                      <p:cNvPr id="0" name="Imagem 3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5122" y="349250"/>
                        <a:ext cx="9952355" cy="6878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2159000" y="800100"/>
            <a:ext cx="67056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</a:p>
        </p:txBody>
      </p:sp>
      <p:sp>
        <p:nvSpPr>
          <p:cNvPr id="12" name="TextBox 1"/>
          <p:cNvSpPr txBox="1"/>
          <p:nvPr/>
        </p:nvSpPr>
        <p:spPr>
          <a:xfrm rot="16200000">
            <a:off x="2387600" y="2895600"/>
            <a:ext cx="11557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3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3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[pu]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1689100" y="5226050"/>
            <a:ext cx="2667000" cy="533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baixos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2400"/>
              </a:lnSpc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escorregamento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(s→0):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2197100" y="6070600"/>
            <a:ext cx="342900" cy="41719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900"/>
              </a:lnSpc>
              <a:tabLst>
                <a:tab pos="254000" algn="l"/>
                <a:tab pos="342900" algn="l"/>
              </a:tabLst>
            </a:pPr>
            <a:r>
              <a:rPr lang="en-US" altLang="zh-CN" dirty="0" smtClean="0"/>
              <a:t>		</a:t>
            </a:r>
            <a:endParaRPr lang="en-US" altLang="zh-CN" sz="2400" dirty="0" smtClean="0">
              <a:solidFill>
                <a:srgbClr val="000000"/>
              </a:solidFill>
              <a:latin typeface="Segoe UI Symbol" panose="020B0502040204020203" pitchFamily="18" charset="0"/>
              <a:cs typeface="Segoe UI Symbol" panose="020B0502040204020203" pitchFamily="18" charset="0"/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3302000" y="4648200"/>
            <a:ext cx="635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9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0" name="TextBox 1"/>
          <p:cNvSpPr txBox="1"/>
          <p:nvPr/>
        </p:nvSpPr>
        <p:spPr>
          <a:xfrm>
            <a:off x="3657600" y="4648200"/>
            <a:ext cx="1651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9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0.1</a:t>
            </a:r>
          </a:p>
        </p:txBody>
      </p:sp>
      <p:sp>
        <p:nvSpPr>
          <p:cNvPr id="21" name="TextBox 1"/>
          <p:cNvSpPr txBox="1"/>
          <p:nvPr/>
        </p:nvSpPr>
        <p:spPr>
          <a:xfrm>
            <a:off x="4064000" y="4648200"/>
            <a:ext cx="1651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9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</a:t>
            </a:r>
          </a:p>
        </p:txBody>
      </p:sp>
      <p:sp>
        <p:nvSpPr>
          <p:cNvPr id="22" name="TextBox 1"/>
          <p:cNvSpPr txBox="1"/>
          <p:nvPr/>
        </p:nvSpPr>
        <p:spPr>
          <a:xfrm>
            <a:off x="4483100" y="4648200"/>
            <a:ext cx="1651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9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0.3</a:t>
            </a:r>
          </a:p>
        </p:txBody>
      </p:sp>
      <p:sp>
        <p:nvSpPr>
          <p:cNvPr id="23" name="TextBox 1"/>
          <p:cNvSpPr txBox="1"/>
          <p:nvPr/>
        </p:nvSpPr>
        <p:spPr>
          <a:xfrm>
            <a:off x="4902200" y="4648200"/>
            <a:ext cx="1651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9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0.4</a:t>
            </a:r>
          </a:p>
        </p:txBody>
      </p:sp>
      <p:sp>
        <p:nvSpPr>
          <p:cNvPr id="24" name="TextBox 1"/>
          <p:cNvSpPr txBox="1"/>
          <p:nvPr/>
        </p:nvSpPr>
        <p:spPr>
          <a:xfrm>
            <a:off x="5321300" y="4648200"/>
            <a:ext cx="1651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9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</a:p>
        </p:txBody>
      </p:sp>
      <p:sp>
        <p:nvSpPr>
          <p:cNvPr id="25" name="TextBox 1"/>
          <p:cNvSpPr txBox="1"/>
          <p:nvPr/>
        </p:nvSpPr>
        <p:spPr>
          <a:xfrm>
            <a:off x="5727700" y="4648200"/>
            <a:ext cx="1651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9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0.6</a:t>
            </a:r>
          </a:p>
        </p:txBody>
      </p:sp>
      <p:sp>
        <p:nvSpPr>
          <p:cNvPr id="26" name="TextBox 1"/>
          <p:cNvSpPr txBox="1"/>
          <p:nvPr/>
        </p:nvSpPr>
        <p:spPr>
          <a:xfrm>
            <a:off x="6134100" y="4648200"/>
            <a:ext cx="1651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9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0.7</a:t>
            </a:r>
          </a:p>
        </p:txBody>
      </p:sp>
      <p:sp>
        <p:nvSpPr>
          <p:cNvPr id="27" name="TextBox 1"/>
          <p:cNvSpPr txBox="1"/>
          <p:nvPr/>
        </p:nvSpPr>
        <p:spPr>
          <a:xfrm>
            <a:off x="6553200" y="4648200"/>
            <a:ext cx="1651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9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0.8</a:t>
            </a:r>
          </a:p>
        </p:txBody>
      </p:sp>
      <p:sp>
        <p:nvSpPr>
          <p:cNvPr id="28" name="TextBox 1"/>
          <p:cNvSpPr txBox="1"/>
          <p:nvPr/>
        </p:nvSpPr>
        <p:spPr>
          <a:xfrm>
            <a:off x="6959600" y="4648200"/>
            <a:ext cx="1651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9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0.9</a:t>
            </a:r>
          </a:p>
        </p:txBody>
      </p:sp>
      <p:sp>
        <p:nvSpPr>
          <p:cNvPr id="29" name="TextBox 1"/>
          <p:cNvSpPr txBox="1"/>
          <p:nvPr/>
        </p:nvSpPr>
        <p:spPr>
          <a:xfrm>
            <a:off x="7442200" y="4648200"/>
            <a:ext cx="635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9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0" name="TextBox 1"/>
          <p:cNvSpPr txBox="1"/>
          <p:nvPr/>
        </p:nvSpPr>
        <p:spPr>
          <a:xfrm>
            <a:off x="3225800" y="4546600"/>
            <a:ext cx="635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9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31" name="TextBox 1"/>
          <p:cNvSpPr txBox="1"/>
          <p:nvPr/>
        </p:nvSpPr>
        <p:spPr>
          <a:xfrm>
            <a:off x="3124200" y="1905000"/>
            <a:ext cx="165100" cy="2286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  <a:tabLst>
                <a:tab pos="101600" algn="l"/>
              </a:tabLst>
            </a:pPr>
            <a:r>
              <a:rPr lang="en-US" altLang="zh-CN" dirty="0" smtClean="0"/>
              <a:t>	</a:t>
            </a:r>
            <a:r>
              <a:rPr lang="en-US" altLang="zh-CN" sz="9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                <a:tab pos="101600" algn="l"/>
              </a:tabLst>
            </a:pPr>
            <a:r>
              <a:rPr lang="en-US" altLang="zh-CN" sz="9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0.8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                <a:tab pos="101600" algn="l"/>
              </a:tabLst>
            </a:pPr>
            <a:r>
              <a:rPr lang="en-US" altLang="zh-CN" sz="9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0.6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                <a:tab pos="101600" algn="l"/>
              </a:tabLst>
            </a:pPr>
            <a:r>
              <a:rPr lang="en-US" altLang="zh-CN" sz="9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0.4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                <a:tab pos="101600" algn="l"/>
              </a:tabLst>
            </a:pPr>
            <a:r>
              <a:rPr lang="en-US" altLang="zh-CN" sz="9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</a:t>
            </a:r>
          </a:p>
        </p:txBody>
      </p:sp>
      <p:sp>
        <p:nvSpPr>
          <p:cNvPr id="32" name="TextBox 1"/>
          <p:cNvSpPr txBox="1"/>
          <p:nvPr/>
        </p:nvSpPr>
        <p:spPr>
          <a:xfrm>
            <a:off x="4876800" y="4845050"/>
            <a:ext cx="3693795" cy="89154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                <a:tab pos="1016000" algn="l"/>
              </a:tabLst>
            </a:pPr>
            <a:r>
              <a:rPr lang="en-US" altLang="zh-CN" sz="13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r>
              <a:rPr lang="en-US" altLang="zh-CN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3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[pu]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  <a:p>
            <a:pPr>
              <a:lnSpc>
                <a:spcPts val="2400"/>
              </a:lnSpc>
              <a:tabLst>
                <a:tab pos="10160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escorregamento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(s→1):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ixa de Texto 13"/>
              <p:cNvSpPr txBox="1"/>
              <p:nvPr/>
            </p:nvSpPr>
            <p:spPr>
              <a:xfrm>
                <a:off x="1466215" y="5911850"/>
                <a:ext cx="2832100" cy="72898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pt-BR" i="1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𝑚𝑒𝑐</m:t>
                          </m:r>
                        </m:sub>
                      </m:sSub>
                      <m:r>
                        <a:rPr lang="en-US" altLang="pt-BR" i="1">
                          <a:solidFill>
                            <a:schemeClr val="tx1"/>
                          </a:solidFill>
                          <a:uFillTx/>
                          <a:latin typeface="Cambria Math" panose="02040503050406030204" charset="0"/>
                          <a:cs typeface="Cambria Math" panose="02040503050406030204" charset="0"/>
                        </a:rPr>
                        <m:t>≅</m:t>
                      </m:r>
                      <m:f>
                        <m:fPr>
                          <m:ctrlP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/>
                              <a:ea typeface="Cambria Math" panose="02040503050406030204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pt-BR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/>
                                  <a:ea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 charset="0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 charset="0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  <m:t>𝑡h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pt-BR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ea typeface="Cambria Math" panose="02040503050406030204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pt-B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pt-B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  <m:t>𝑠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pt-B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/>
                                  <a:ea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bSupPr>
                            <m:e>
                              <m:r>
                                <a:rPr lang="en-US" altLang="pt-B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ea typeface="Cambria Math" panose="02040503050406030204"/>
                                  <a:cs typeface="Cambria Math" panose="02040503050406030204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pt-B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ea typeface="Cambria Math" panose="02040503050406030204"/>
                                  <a:cs typeface="Cambria Math" panose="02040503050406030204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pt-B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ea typeface="Cambria Math" panose="02040503050406030204"/>
                                  <a:cs typeface="Cambria Math" panose="02040503050406030204" charset="0"/>
                                </a:rPr>
                                <m:t>’</m:t>
                              </m:r>
                            </m:sup>
                          </m:sSubSup>
                        </m:den>
                      </m:f>
                      <m:r>
                        <a:rPr lang="en-US" altLang="pt-BR" b="0" i="1" smtClean="0">
                          <a:solidFill>
                            <a:schemeClr val="tx1"/>
                          </a:solidFill>
                          <a:uFillTx/>
                          <a:latin typeface="Cambria Math" panose="02040503050406030204"/>
                          <a:cs typeface="Cambria Math" panose="02040503050406030204" charset="0"/>
                        </a:rPr>
                        <m:t>.</m:t>
                      </m:r>
                      <m:r>
                        <a:rPr lang="en-US" altLang="pt-BR" b="0" i="1" smtClean="0">
                          <a:solidFill>
                            <a:schemeClr val="tx1"/>
                          </a:solidFill>
                          <a:uFillTx/>
                          <a:latin typeface="Cambria Math" panose="02040503050406030204"/>
                          <a:cs typeface="Cambria Math" panose="02040503050406030204" charset="0"/>
                        </a:rPr>
                        <m:t>𝑠</m:t>
                      </m:r>
                    </m:oMath>
                  </m:oMathPara>
                </a14:m>
                <a:endParaRPr lang="pt-BR" altLang="pt-BR" b="0" i="1" dirty="0" smtClean="0">
                  <a:solidFill>
                    <a:schemeClr val="tx1"/>
                  </a:solidFill>
                  <a:uFillTx/>
                  <a:latin typeface="Cambria Math" panose="02040503050406030204"/>
                  <a:ea typeface="MS Mincho" charset="0"/>
                  <a:cs typeface="Cambria Math" panose="02040503050406030204"/>
                </a:endParaRPr>
              </a:p>
            </p:txBody>
          </p:sp>
        </mc:Choice>
        <mc:Fallback xmlns="">
          <p:sp>
            <p:nvSpPr>
              <p:cNvPr id="35" name="Caixa de 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215" y="5911850"/>
                <a:ext cx="2832100" cy="72898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ixa de Texto 13"/>
              <p:cNvSpPr txBox="1"/>
              <p:nvPr/>
            </p:nvSpPr>
            <p:spPr>
              <a:xfrm>
                <a:off x="5651500" y="5911850"/>
                <a:ext cx="3101340" cy="80454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pt-BR" i="1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𝑚𝑒𝑐</m:t>
                          </m:r>
                        </m:sub>
                      </m:sSub>
                      <m:r>
                        <a:rPr lang="en-US" altLang="pt-BR" i="1" smtClean="0">
                          <a:solidFill>
                            <a:schemeClr val="tx1"/>
                          </a:solidFill>
                          <a:uFillTx/>
                          <a:latin typeface="Cambria Math" panose="02040503050406030204"/>
                          <a:ea typeface="Cambria Math" panose="02040503050406030204"/>
                          <a:cs typeface="Cambria Math" panose="02040503050406030204" charset="0"/>
                        </a:rPr>
                        <m:t> </m:t>
                      </m:r>
                      <m:r>
                        <a:rPr lang="en-US" altLang="pt-BR" i="1" smtClean="0">
                          <a:solidFill>
                            <a:schemeClr val="tx1"/>
                          </a:solidFill>
                          <a:uFillTx/>
                          <a:latin typeface="Cambria Math" panose="02040503050406030204" charset="0"/>
                          <a:ea typeface="Cambria Math" panose="02040503050406030204"/>
                          <a:cs typeface="Cambria Math" panose="02040503050406030204" charset="0"/>
                        </a:rPr>
                        <m:t>≅</m:t>
                      </m:r>
                      <m:f>
                        <m:fPr>
                          <m:ctrlP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/>
                              <a:ea typeface="Cambria Math" panose="02040503050406030204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pt-BR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/>
                                  <a:ea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 charset="0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 charset="0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  <m:t>𝑡h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pt-BR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ea typeface="Cambria Math" panose="02040503050406030204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pt-B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pt-B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  <m:t>𝑠</m:t>
                              </m:r>
                            </m:sub>
                          </m:sSub>
                          <m:sSup>
                            <m:sSupPr>
                              <m:ctrlPr>
                                <a:rPr lang="pt-BR" b="0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BR" b="0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/>
                                      <a:ea typeface="Cambria Math" panose="02040503050406030204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/>
                                          <a:ea typeface="Cambria Math" panose="02040503050406030204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/>
                                          <a:ea typeface="Cambria Math" panose="02040503050406030204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/>
                                          <a:ea typeface="Cambria Math" panose="02040503050406030204"/>
                                        </a:rPr>
                                        <m:t>𝑡h</m:t>
                                      </m:r>
                                    </m:sub>
                                  </m:sSub>
                                  <m:r>
                                    <a:rPr lang="pt-BR" b="0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/>
                                      <a:ea typeface="Cambria Math" panose="02040503050406030204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/>
                                          <a:ea typeface="Cambria Math" panose="02040503050406030204"/>
                                          <a:cs typeface="Cambria Math" panose="02040503050406030204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 charset="0"/>
                                          <a:ea typeface="Cambria Math" panose="02040503050406030204"/>
                                          <a:cs typeface="Cambria Math" panose="02040503050406030204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alt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 charset="0"/>
                                          <a:ea typeface="Cambria Math" panose="02040503050406030204"/>
                                          <a:cs typeface="Cambria Math" panose="02040503050406030204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alt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 charset="0"/>
                                          <a:ea typeface="Cambria Math" panose="02040503050406030204"/>
                                          <a:cs typeface="Cambria Math" panose="02040503050406030204" charset="0"/>
                                        </a:rPr>
                                        <m:t>’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  <m:sup>
                              <m:r>
                                <a:rPr lang="pt-BR" b="0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pt-BR" b="0" i="1" smtClean="0">
                          <a:solidFill>
                            <a:schemeClr val="tx1"/>
                          </a:solidFill>
                          <a:uFillTx/>
                          <a:latin typeface="Cambria Math" panose="02040503050406030204"/>
                          <a:cs typeface="Cambria Math" panose="02040503050406030204" charset="0"/>
                        </a:rPr>
                        <m:t>.</m:t>
                      </m:r>
                      <m:f>
                        <m:fPr>
                          <m:ctrlPr>
                            <a:rPr lang="en-US" altLang="pt-BR" b="0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pt-BR" b="0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bSupPr>
                            <m:e>
                              <m:r>
                                <a:rPr lang="en-US" altLang="pt-BR" b="0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pt-BR" b="0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pt-BR" b="0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’</m:t>
                              </m:r>
                            </m:sup>
                          </m:sSubSup>
                        </m:num>
                        <m:den>
                          <m:r>
                            <a:rPr lang="en-US" altLang="pt-BR" b="0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pt-BR" altLang="pt-BR" b="0" i="1" dirty="0" smtClean="0">
                  <a:solidFill>
                    <a:schemeClr val="tx1"/>
                  </a:solidFill>
                  <a:uFillTx/>
                  <a:latin typeface="Cambria Math" panose="02040503050406030204"/>
                  <a:ea typeface="MS Mincho" charset="0"/>
                  <a:cs typeface="Cambria Math" panose="02040503050406030204"/>
                </a:endParaRPr>
              </a:p>
            </p:txBody>
          </p:sp>
        </mc:Choice>
        <mc:Fallback xmlns="">
          <p:sp>
            <p:nvSpPr>
              <p:cNvPr id="36" name="Caixa de 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500" y="5911850"/>
                <a:ext cx="3101340" cy="80454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Á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729"/>
    </mc:Choice>
    <mc:Fallback xmlns="">
      <p:transition spd="slow" advTm="547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2032078" y="2259284"/>
            <a:ext cx="765152" cy="117888"/>
          </a:xfrm>
          <a:custGeom>
            <a:avLst/>
            <a:gdLst>
              <a:gd name="connsiteX0" fmla="*/ 52628 w 765152"/>
              <a:gd name="connsiteY0" fmla="*/ 52628 h 117888"/>
              <a:gd name="connsiteX1" fmla="*/ 712523 w 765152"/>
              <a:gd name="connsiteY1" fmla="*/ 52628 h 1178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65152" h="117888">
                <a:moveTo>
                  <a:pt x="52628" y="52628"/>
                </a:moveTo>
                <a:lnTo>
                  <a:pt x="712523" y="52628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393700" y="5759450"/>
            <a:ext cx="9906000" cy="1146175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2819400" y="2108200"/>
            <a:ext cx="3810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=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2095500" y="2006600"/>
            <a:ext cx="584200" cy="698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>
                <a:tab pos="1778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dT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</a:t>
            </a:r>
          </a:p>
          <a:p>
            <a:pPr>
              <a:lnSpc>
                <a:spcPts val="3000"/>
              </a:lnSpc>
              <a:tabLst>
                <a:tab pos="1778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ds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749300" y="812800"/>
            <a:ext cx="8102600" cy="952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14097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14097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ponto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máximo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(pull-out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torque)?</a:t>
            </a:r>
          </a:p>
        </p:txBody>
      </p:sp>
      <p:sp>
        <p:nvSpPr>
          <p:cNvPr id="19" name="TextBox 1"/>
          <p:cNvSpPr txBox="1"/>
          <p:nvPr/>
        </p:nvSpPr>
        <p:spPr>
          <a:xfrm>
            <a:off x="673100" y="2159000"/>
            <a:ext cx="11684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I:</a:t>
            </a:r>
          </a:p>
        </p:txBody>
      </p:sp>
      <p:sp>
        <p:nvSpPr>
          <p:cNvPr id="20" name="TextBox 1"/>
          <p:cNvSpPr txBox="1"/>
          <p:nvPr/>
        </p:nvSpPr>
        <p:spPr>
          <a:xfrm>
            <a:off x="3708400" y="2159000"/>
            <a:ext cx="64770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teorema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máxima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transferência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potência</a:t>
            </a:r>
          </a:p>
        </p:txBody>
      </p:sp>
      <p:sp>
        <p:nvSpPr>
          <p:cNvPr id="23" name="TextBox 1"/>
          <p:cNvSpPr txBox="1"/>
          <p:nvPr/>
        </p:nvSpPr>
        <p:spPr>
          <a:xfrm>
            <a:off x="787400" y="4006850"/>
            <a:ext cx="51562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máximo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(pull-out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torque)?</a:t>
            </a:r>
          </a:p>
        </p:txBody>
      </p:sp>
      <p:sp>
        <p:nvSpPr>
          <p:cNvPr id="26" name="TextBox 1"/>
          <p:cNvSpPr txBox="1"/>
          <p:nvPr/>
        </p:nvSpPr>
        <p:spPr>
          <a:xfrm>
            <a:off x="1450975" y="5683250"/>
            <a:ext cx="7400925" cy="130238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1016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máximo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resistência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rotor!!!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016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ponto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máximo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resistência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rotor!!!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>
                <a:tab pos="101600" algn="l"/>
              </a:tabLst>
            </a:pPr>
            <a:endParaRPr lang="en-US" altLang="zh-CN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 de Texto 26"/>
              <p:cNvSpPr txBox="1"/>
              <p:nvPr/>
            </p:nvSpPr>
            <p:spPr>
              <a:xfrm>
                <a:off x="2070354" y="2787586"/>
                <a:ext cx="3159711" cy="1008225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pt-BR" i="1" smtClean="0">
                              <a:latin typeface="Cambria Math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pt-BR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𝑡𝑚𝑎𝑥</m:t>
                          </m:r>
                        </m:sub>
                      </m:sSub>
                      <m:r>
                        <a:rPr lang="en-US" altLang="pt-BR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pt-BR" i="1">
                              <a:latin typeface="Cambria Math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pt-BR" i="1">
                                  <a:latin typeface="Cambria Math"/>
                                  <a:cs typeface="Cambria Math" panose="02040503050406030204" charset="0"/>
                                </a:rPr>
                              </m:ctrlPr>
                            </m:sSubSupPr>
                            <m:e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’</m:t>
                              </m:r>
                            </m:sup>
                          </m:sSubSup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pt-BR" i="1">
                                  <a:latin typeface="Cambria Math"/>
                                  <a:cs typeface="Cambria Math" panose="02040503050406030204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altLang="pt-BR" i="1">
                                      <a:latin typeface="Cambria Math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pt-BR" i="1">
                                          <a:latin typeface="Cambria Math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pt-BR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altLang="pt-BR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𝑡h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pt-BR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pt-BR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pt-BR" i="1">
                                      <a:latin typeface="Cambria Math" panose="02040503050406030204"/>
                                      <a:ea typeface="Cambria Math" panose="02040503050406030204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BR" i="1">
                                          <a:latin typeface="Cambria Math" panose="02040503050406030204"/>
                                          <a:ea typeface="Cambria Math" panose="02040503050406030204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pt-BR" i="1">
                                              <a:latin typeface="Cambria Math" panose="02040503050406030204"/>
                                              <a:ea typeface="Cambria Math" panose="02040503050406030204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i="1">
                                              <a:latin typeface="Cambria Math" panose="02040503050406030204"/>
                                              <a:ea typeface="Cambria Math" panose="02040503050406030204"/>
                                            </a:rPr>
                                            <m:t>𝑋</m:t>
                                          </m:r>
                                        </m:e>
                                        <m:sub>
                                          <m:r>
                                            <a:rPr lang="pt-BR" i="1">
                                              <a:latin typeface="Cambria Math" panose="02040503050406030204"/>
                                              <a:ea typeface="Cambria Math" panose="02040503050406030204"/>
                                            </a:rPr>
                                            <m:t>𝑡h</m:t>
                                          </m:r>
                                        </m:sub>
                                      </m:sSub>
                                      <m:r>
                                        <a:rPr lang="pt-BR" i="1">
                                          <a:latin typeface="Cambria Math" panose="02040503050406030204"/>
                                          <a:ea typeface="Cambria Math" panose="02040503050406030204"/>
                                        </a:rPr>
                                        <m:t>+</m:t>
                                      </m:r>
                                      <m:sSubSup>
                                        <m:sSubSupPr>
                                          <m:ctrlPr>
                                            <a:rPr lang="pt-BR" i="1">
                                              <a:latin typeface="Cambria Math"/>
                                              <a:ea typeface="Cambria Math" panose="02040503050406030204"/>
                                              <a:cs typeface="Cambria Math" panose="02040503050406030204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pt-BR" i="1">
                                              <a:latin typeface="Cambria Math" panose="02040503050406030204" charset="0"/>
                                              <a:ea typeface="Cambria Math" panose="02040503050406030204"/>
                                              <a:cs typeface="Cambria Math" panose="02040503050406030204" charset="0"/>
                                            </a:rPr>
                                            <m:t>𝑋</m:t>
                                          </m:r>
                                        </m:e>
                                        <m:sub>
                                          <m:r>
                                            <a:rPr lang="en-US" altLang="pt-BR" i="1">
                                              <a:latin typeface="Cambria Math" panose="02040503050406030204" charset="0"/>
                                              <a:ea typeface="Cambria Math" panose="02040503050406030204"/>
                                              <a:cs typeface="Cambria Math" panose="02040503050406030204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US" altLang="pt-BR" i="1">
                                              <a:latin typeface="Cambria Math" panose="02040503050406030204" charset="0"/>
                                              <a:ea typeface="Cambria Math" panose="02040503050406030204"/>
                                              <a:cs typeface="Cambria Math" panose="02040503050406030204" charset="0"/>
                                            </a:rPr>
                                            <m:t>’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  <m:sup>
                                  <m:r>
                                    <a:rPr lang="pt-BR" i="1">
                                      <a:latin typeface="Cambria Math" panose="02040503050406030204"/>
                                      <a:ea typeface="Cambria Math" panose="02040503050406030204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pt-BR" altLang="en-US" dirty="0"/>
              </a:p>
            </p:txBody>
          </p:sp>
        </mc:Choice>
        <mc:Fallback xmlns="">
          <p:sp>
            <p:nvSpPr>
              <p:cNvPr id="27" name="Caixa de 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0354" y="2787586"/>
                <a:ext cx="3159711" cy="100822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 de Texto 13"/>
              <p:cNvSpPr txBox="1"/>
              <p:nvPr/>
            </p:nvSpPr>
            <p:spPr>
              <a:xfrm>
                <a:off x="1231265" y="4387850"/>
                <a:ext cx="4752975" cy="10026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pt-BR" i="1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pt-BR" i="1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𝑚𝑎𝑥</m:t>
                          </m:r>
                        </m:sub>
                      </m:sSub>
                      <m:r>
                        <a:rPr lang="en-US" altLang="pt-BR" i="1" smtClean="0">
                          <a:solidFill>
                            <a:schemeClr val="tx1"/>
                          </a:solidFill>
                          <a:uFillTx/>
                          <a:latin typeface="Cambria Math" panose="02040503050406030204"/>
                          <a:ea typeface="Cambria Math" panose="02040503050406030204"/>
                          <a:cs typeface="Cambria Math" panose="02040503050406030204" charset="0"/>
                        </a:rPr>
                        <m:t> =</m:t>
                      </m:r>
                      <m:f>
                        <m:fPr>
                          <m:ctrlPr>
                            <a:rPr lang="en-US" altLang="pt-BR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/>
                              <a:ea typeface="Cambria Math" panose="02040503050406030204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pt-BR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/>
                                  <a:ea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 charset="0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pt-BR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 charset="0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  <m:t>𝑡h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pt-BR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ea typeface="Cambria Math" panose="02040503050406030204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pt-B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</m:ctrlPr>
                            </m:sSubPr>
                            <m:e>
                              <m:r>
                                <a:rPr lang="en-US" altLang="el-G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  <m:t>2</m:t>
                              </m:r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pt-B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/>
                                  <a:ea typeface="Cambria Math" panose="02040503050406030204"/>
                                </a:rPr>
                                <m:t>𝑠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B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/>
                                  <a:ea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pt-B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ea typeface="Cambria Math" panose="02040503050406030204"/>
                                  <a:cs typeface="Cambria Math" panose="02040503050406030204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pt-BR" i="1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ea typeface="Cambria Math" panose="02040503050406030204"/>
                                  <a:cs typeface="Cambria Math" panose="02040503050406030204" charset="0"/>
                                </a:rPr>
                                <m:t>𝑡h</m:t>
                              </m:r>
                            </m:sub>
                          </m:sSub>
                          <m:r>
                            <a:rPr lang="pt-BR" b="0" i="1" smtClean="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/>
                              <a:ea typeface="Cambria Math" panose="02040503050406030204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pt-BR" b="0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/>
                                  <a:ea typeface="Cambria Math" panose="02040503050406030204"/>
                                  <a:cs typeface="Cambria Math" panose="02040503050406030204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pt-BR" b="0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/>
                                          <a:ea typeface="Cambria Math" panose="02040503050406030204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 charset="0"/>
                                          <a:ea typeface="Cambria Math" panose="02040503050406030204"/>
                                          <a:cs typeface="Cambria Math" panose="02040503050406030204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alt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 charset="0"/>
                                          <a:ea typeface="Cambria Math" panose="02040503050406030204"/>
                                          <a:cs typeface="Cambria Math" panose="02040503050406030204" charset="0"/>
                                        </a:rPr>
                                        <m:t>𝑡h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pt-BR" b="0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 charset="0"/>
                                      <a:ea typeface="Cambria Math" panose="02040503050406030204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pt-BR" b="0" i="1" smtClean="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ea typeface="Cambria Math" panose="02040503050406030204"/>
                                  <a:cs typeface="Cambria Math" panose="02040503050406030204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pt-BR" b="0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/>
                                      <a:ea typeface="Cambria Math" panose="02040503050406030204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/>
                                          <a:ea typeface="Cambria Math" panose="02040503050406030204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pt-BR" b="0" i="1" smtClean="0">
                                              <a:solidFill>
                                                <a:schemeClr val="tx1"/>
                                              </a:solidFill>
                                              <a:uFillTx/>
                                              <a:latin typeface="Cambria Math" panose="02040503050406030204"/>
                                              <a:ea typeface="Cambria Math" panose="02040503050406030204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b="0" i="1" smtClean="0">
                                              <a:solidFill>
                                                <a:schemeClr val="tx1"/>
                                              </a:solidFill>
                                              <a:uFillTx/>
                                              <a:latin typeface="Cambria Math" panose="02040503050406030204"/>
                                              <a:ea typeface="Cambria Math" panose="02040503050406030204"/>
                                            </a:rPr>
                                            <m:t>𝑋</m:t>
                                          </m:r>
                                        </m:e>
                                        <m:sub>
                                          <m:r>
                                            <a:rPr lang="pt-BR" b="0" i="1" smtClean="0">
                                              <a:solidFill>
                                                <a:schemeClr val="tx1"/>
                                              </a:solidFill>
                                              <a:uFillTx/>
                                              <a:latin typeface="Cambria Math" panose="02040503050406030204"/>
                                              <a:ea typeface="Cambria Math" panose="02040503050406030204"/>
                                            </a:rPr>
                                            <m:t>𝑡h</m:t>
                                          </m:r>
                                        </m:sub>
                                      </m:sSub>
                                      <m: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uFillTx/>
                                          <a:latin typeface="Cambria Math" panose="02040503050406030204"/>
                                          <a:ea typeface="Cambria Math" panose="02040503050406030204"/>
                                        </a:rPr>
                                        <m:t>+</m:t>
                                      </m:r>
                                      <m:sSubSup>
                                        <m:sSubSupPr>
                                          <m:ctrlPr>
                                            <a:rPr lang="pt-BR" b="0" i="1" smtClean="0">
                                              <a:solidFill>
                                                <a:schemeClr val="tx1"/>
                                              </a:solidFill>
                                              <a:uFillTx/>
                                              <a:latin typeface="Cambria Math"/>
                                              <a:ea typeface="Cambria Math" panose="02040503050406030204"/>
                                              <a:cs typeface="Cambria Math" panose="02040503050406030204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pt-BR" b="0" i="1" smtClean="0">
                                              <a:solidFill>
                                                <a:schemeClr val="tx1"/>
                                              </a:solidFill>
                                              <a:uFillTx/>
                                              <a:latin typeface="Cambria Math" panose="02040503050406030204" charset="0"/>
                                              <a:ea typeface="Cambria Math" panose="02040503050406030204"/>
                                              <a:cs typeface="Cambria Math" panose="02040503050406030204" charset="0"/>
                                            </a:rPr>
                                            <m:t>𝑋</m:t>
                                          </m:r>
                                        </m:e>
                                        <m:sub>
                                          <m:r>
                                            <a:rPr lang="en-US" altLang="pt-BR" b="0" i="1" smtClean="0">
                                              <a:solidFill>
                                                <a:schemeClr val="tx1"/>
                                              </a:solidFill>
                                              <a:uFillTx/>
                                              <a:latin typeface="Cambria Math" panose="02040503050406030204" charset="0"/>
                                              <a:ea typeface="Cambria Math" panose="02040503050406030204"/>
                                              <a:cs typeface="Cambria Math" panose="02040503050406030204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US" altLang="pt-BR" b="0" i="1" smtClean="0">
                                              <a:solidFill>
                                                <a:schemeClr val="tx1"/>
                                              </a:solidFill>
                                              <a:uFillTx/>
                                              <a:latin typeface="Cambria Math" panose="02040503050406030204" charset="0"/>
                                              <a:ea typeface="Cambria Math" panose="02040503050406030204"/>
                                              <a:cs typeface="Cambria Math" panose="02040503050406030204" charset="0"/>
                                            </a:rPr>
                                            <m:t>’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  <m:sup>
                                  <m:r>
                                    <a:rPr lang="pt-BR" b="0" i="1" smtClean="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/>
                                      <a:ea typeface="Cambria Math" panose="02040503050406030204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pt-BR" altLang="pt-BR" b="0" i="1" dirty="0" smtClean="0">
                  <a:solidFill>
                    <a:schemeClr val="tx1"/>
                  </a:solidFill>
                  <a:uFillTx/>
                  <a:latin typeface="Cambria Math" panose="02040503050406030204"/>
                  <a:ea typeface="MS Mincho" charset="0"/>
                  <a:cs typeface="Cambria Math" panose="02040503050406030204"/>
                </a:endParaRPr>
              </a:p>
            </p:txBody>
          </p:sp>
        </mc:Choice>
        <mc:Fallback xmlns="">
          <p:sp>
            <p:nvSpPr>
              <p:cNvPr id="28" name="Caixa de 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1265" y="4387850"/>
                <a:ext cx="4752975" cy="1002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Á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366"/>
    </mc:Choice>
    <mc:Fallback xmlns="">
      <p:transition spd="slow" advTm="533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3" grpId="0"/>
      <p:bldP spid="26" grpId="0"/>
      <p:bldP spid="27" grpId="0"/>
      <p:bldP spid="2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93073" y="3777996"/>
            <a:ext cx="9905998" cy="3428999"/>
          </a:xfrm>
          <a:custGeom>
            <a:avLst/>
            <a:gdLst>
              <a:gd name="connsiteX0" fmla="*/ 0 w 9905998"/>
              <a:gd name="connsiteY0" fmla="*/ 0 h 3428999"/>
              <a:gd name="connsiteX1" fmla="*/ 9905998 w 9905998"/>
              <a:gd name="connsiteY1" fmla="*/ 0 h 3428999"/>
              <a:gd name="connsiteX2" fmla="*/ 9905998 w 9905998"/>
              <a:gd name="connsiteY2" fmla="*/ 3428999 h 3428999"/>
              <a:gd name="connsiteX3" fmla="*/ 0 w 9905998"/>
              <a:gd name="connsiteY3" fmla="*/ 3428999 h 3428999"/>
              <a:gd name="connsiteX4" fmla="*/ 0 w 9905998"/>
              <a:gd name="connsiteY4" fmla="*/ 0 h 34289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05998" h="3428999">
                <a:moveTo>
                  <a:pt x="0" y="0"/>
                </a:moveTo>
                <a:lnTo>
                  <a:pt x="9905998" y="0"/>
                </a:lnTo>
                <a:lnTo>
                  <a:pt x="9905998" y="3428999"/>
                </a:lnTo>
                <a:lnTo>
                  <a:pt x="0" y="34289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3"/>
          <p:cNvSpPr/>
          <p:nvPr/>
        </p:nvSpPr>
        <p:spPr>
          <a:xfrm>
            <a:off x="2848234" y="3781044"/>
            <a:ext cx="4631436" cy="2616200"/>
          </a:xfrm>
          <a:custGeom>
            <a:avLst/>
            <a:gdLst>
              <a:gd name="connsiteX0" fmla="*/ 0 w 4631436"/>
              <a:gd name="connsiteY0" fmla="*/ 0 h 2616200"/>
              <a:gd name="connsiteX1" fmla="*/ 4631436 w 4631436"/>
              <a:gd name="connsiteY1" fmla="*/ 0 h 2616200"/>
              <a:gd name="connsiteX2" fmla="*/ 4631436 w 4631436"/>
              <a:gd name="connsiteY2" fmla="*/ 2616200 h 2616200"/>
              <a:gd name="connsiteX3" fmla="*/ 0 w 4631436"/>
              <a:gd name="connsiteY3" fmla="*/ 2616200 h 2616200"/>
              <a:gd name="connsiteX4" fmla="*/ 0 w 4631436"/>
              <a:gd name="connsiteY4" fmla="*/ 0 h 2616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4631436" h="2616200">
                <a:moveTo>
                  <a:pt x="0" y="0"/>
                </a:moveTo>
                <a:lnTo>
                  <a:pt x="4631436" y="0"/>
                </a:lnTo>
                <a:lnTo>
                  <a:pt x="4631436" y="2616200"/>
                </a:lnTo>
                <a:lnTo>
                  <a:pt x="0" y="26162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7481194" y="6400800"/>
            <a:ext cx="1523" cy="1523"/>
          </a:xfrm>
          <a:custGeom>
            <a:avLst/>
            <a:gdLst>
              <a:gd name="connsiteX0" fmla="*/ 0 w 1523"/>
              <a:gd name="connsiteY0" fmla="*/ 0 h 1523"/>
              <a:gd name="connsiteX1" fmla="*/ 0 w 1523"/>
              <a:gd name="connsiteY1" fmla="*/ 1523 h 1523"/>
              <a:gd name="connsiteX2" fmla="*/ 1523 w 1523"/>
              <a:gd name="connsiteY2" fmla="*/ 1523 h 1523"/>
              <a:gd name="connsiteX3" fmla="*/ 1523 w 1523"/>
              <a:gd name="connsiteY3" fmla="*/ 0 h 1523"/>
              <a:gd name="connsiteX4" fmla="*/ 0 w 1523"/>
              <a:gd name="connsiteY4" fmla="*/ 0 h 1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3" h="1523">
                <a:moveTo>
                  <a:pt x="0" y="0"/>
                </a:moveTo>
                <a:lnTo>
                  <a:pt x="0" y="1523"/>
                </a:lnTo>
                <a:lnTo>
                  <a:pt x="1523" y="1523"/>
                </a:lnTo>
                <a:lnTo>
                  <a:pt x="1523" y="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7481194" y="6400800"/>
            <a:ext cx="1523" cy="1523"/>
          </a:xfrm>
          <a:custGeom>
            <a:avLst/>
            <a:gdLst>
              <a:gd name="connsiteX0" fmla="*/ 0 w 1523"/>
              <a:gd name="connsiteY0" fmla="*/ 0 h 1523"/>
              <a:gd name="connsiteX1" fmla="*/ 0 w 1523"/>
              <a:gd name="connsiteY1" fmla="*/ 1523 h 1523"/>
              <a:gd name="connsiteX2" fmla="*/ 1523 w 1523"/>
              <a:gd name="connsiteY2" fmla="*/ 1523 h 1523"/>
              <a:gd name="connsiteX3" fmla="*/ 1523 w 1523"/>
              <a:gd name="connsiteY3" fmla="*/ 0 h 1523"/>
              <a:gd name="connsiteX4" fmla="*/ 0 w 1523"/>
              <a:gd name="connsiteY4" fmla="*/ 0 h 1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3" h="1523">
                <a:moveTo>
                  <a:pt x="0" y="0"/>
                </a:moveTo>
                <a:lnTo>
                  <a:pt x="0" y="1523"/>
                </a:lnTo>
                <a:lnTo>
                  <a:pt x="1523" y="1523"/>
                </a:lnTo>
                <a:lnTo>
                  <a:pt x="1523" y="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2848234" y="6347460"/>
            <a:ext cx="1523" cy="1523"/>
          </a:xfrm>
          <a:custGeom>
            <a:avLst/>
            <a:gdLst>
              <a:gd name="connsiteX0" fmla="*/ 0 w 1523"/>
              <a:gd name="connsiteY0" fmla="*/ 0 h 1523"/>
              <a:gd name="connsiteX1" fmla="*/ 0 w 1523"/>
              <a:gd name="connsiteY1" fmla="*/ 1523 h 1523"/>
              <a:gd name="connsiteX2" fmla="*/ 1523 w 1523"/>
              <a:gd name="connsiteY2" fmla="*/ 1523 h 1523"/>
              <a:gd name="connsiteX3" fmla="*/ 1523 w 1523"/>
              <a:gd name="connsiteY3" fmla="*/ 0 h 1523"/>
              <a:gd name="connsiteX4" fmla="*/ 0 w 1523"/>
              <a:gd name="connsiteY4" fmla="*/ 0 h 1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3" h="1523">
                <a:moveTo>
                  <a:pt x="0" y="0"/>
                </a:moveTo>
                <a:lnTo>
                  <a:pt x="0" y="1523"/>
                </a:lnTo>
                <a:lnTo>
                  <a:pt x="1523" y="1523"/>
                </a:lnTo>
                <a:lnTo>
                  <a:pt x="1523" y="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3300608" y="6341110"/>
            <a:ext cx="14224" cy="66040"/>
          </a:xfrm>
          <a:custGeom>
            <a:avLst/>
            <a:gdLst>
              <a:gd name="connsiteX0" fmla="*/ 6350 w 14224"/>
              <a:gd name="connsiteY0" fmla="*/ 59690 h 66040"/>
              <a:gd name="connsiteX1" fmla="*/ 6350 w 14224"/>
              <a:gd name="connsiteY1" fmla="*/ 6350 h 660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4224" h="66040">
                <a:moveTo>
                  <a:pt x="6350" y="5969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3306958" y="6347460"/>
            <a:ext cx="1523" cy="1523"/>
          </a:xfrm>
          <a:custGeom>
            <a:avLst/>
            <a:gdLst>
              <a:gd name="connsiteX0" fmla="*/ 0 w 1523"/>
              <a:gd name="connsiteY0" fmla="*/ 0 h 1523"/>
              <a:gd name="connsiteX1" fmla="*/ 0 w 1523"/>
              <a:gd name="connsiteY1" fmla="*/ 1523 h 1523"/>
              <a:gd name="connsiteX2" fmla="*/ 1523 w 1523"/>
              <a:gd name="connsiteY2" fmla="*/ 1523 h 1523"/>
              <a:gd name="connsiteX3" fmla="*/ 1523 w 1523"/>
              <a:gd name="connsiteY3" fmla="*/ 0 h 1523"/>
              <a:gd name="connsiteX4" fmla="*/ 0 w 1523"/>
              <a:gd name="connsiteY4" fmla="*/ 0 h 1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3" h="1523">
                <a:moveTo>
                  <a:pt x="0" y="0"/>
                </a:moveTo>
                <a:lnTo>
                  <a:pt x="0" y="1523"/>
                </a:lnTo>
                <a:lnTo>
                  <a:pt x="1523" y="1523"/>
                </a:lnTo>
                <a:lnTo>
                  <a:pt x="1523" y="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3759332" y="6341110"/>
            <a:ext cx="14224" cy="66040"/>
          </a:xfrm>
          <a:custGeom>
            <a:avLst/>
            <a:gdLst>
              <a:gd name="connsiteX0" fmla="*/ 6350 w 14224"/>
              <a:gd name="connsiteY0" fmla="*/ 59690 h 66040"/>
              <a:gd name="connsiteX1" fmla="*/ 6350 w 14224"/>
              <a:gd name="connsiteY1" fmla="*/ 6350 h 660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4224" h="66040">
                <a:moveTo>
                  <a:pt x="6350" y="5969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3767206" y="6347460"/>
            <a:ext cx="1523" cy="1523"/>
          </a:xfrm>
          <a:custGeom>
            <a:avLst/>
            <a:gdLst>
              <a:gd name="connsiteX0" fmla="*/ 0 w 1523"/>
              <a:gd name="connsiteY0" fmla="*/ 0 h 1523"/>
              <a:gd name="connsiteX1" fmla="*/ 0 w 1523"/>
              <a:gd name="connsiteY1" fmla="*/ 1523 h 1523"/>
              <a:gd name="connsiteX2" fmla="*/ 1523 w 1523"/>
              <a:gd name="connsiteY2" fmla="*/ 1523 h 1523"/>
              <a:gd name="connsiteX3" fmla="*/ 1523 w 1523"/>
              <a:gd name="connsiteY3" fmla="*/ 0 h 1523"/>
              <a:gd name="connsiteX4" fmla="*/ 0 w 1523"/>
              <a:gd name="connsiteY4" fmla="*/ 0 h 1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3" h="1523">
                <a:moveTo>
                  <a:pt x="0" y="0"/>
                </a:moveTo>
                <a:lnTo>
                  <a:pt x="0" y="1523"/>
                </a:lnTo>
                <a:lnTo>
                  <a:pt x="1523" y="1523"/>
                </a:lnTo>
                <a:lnTo>
                  <a:pt x="1523" y="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4228724" y="6341110"/>
            <a:ext cx="14224" cy="66040"/>
          </a:xfrm>
          <a:custGeom>
            <a:avLst/>
            <a:gdLst>
              <a:gd name="connsiteX0" fmla="*/ 6350 w 14224"/>
              <a:gd name="connsiteY0" fmla="*/ 59690 h 66040"/>
              <a:gd name="connsiteX1" fmla="*/ 6350 w 14224"/>
              <a:gd name="connsiteY1" fmla="*/ 6350 h 660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4224" h="66040">
                <a:moveTo>
                  <a:pt x="6350" y="5969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4236598" y="6347460"/>
            <a:ext cx="1524" cy="1523"/>
          </a:xfrm>
          <a:custGeom>
            <a:avLst/>
            <a:gdLst>
              <a:gd name="connsiteX0" fmla="*/ 0 w 1524"/>
              <a:gd name="connsiteY0" fmla="*/ 0 h 1523"/>
              <a:gd name="connsiteX1" fmla="*/ 0 w 1524"/>
              <a:gd name="connsiteY1" fmla="*/ 1523 h 1523"/>
              <a:gd name="connsiteX2" fmla="*/ 1524 w 1524"/>
              <a:gd name="connsiteY2" fmla="*/ 1523 h 1523"/>
              <a:gd name="connsiteX3" fmla="*/ 1524 w 1524"/>
              <a:gd name="connsiteY3" fmla="*/ 0 h 1523"/>
              <a:gd name="connsiteX4" fmla="*/ 0 w 1524"/>
              <a:gd name="connsiteY4" fmla="*/ 0 h 1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4" h="1523">
                <a:moveTo>
                  <a:pt x="0" y="0"/>
                </a:moveTo>
                <a:lnTo>
                  <a:pt x="0" y="1523"/>
                </a:lnTo>
                <a:lnTo>
                  <a:pt x="1524" y="1523"/>
                </a:lnTo>
                <a:lnTo>
                  <a:pt x="1524" y="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4687448" y="6341110"/>
            <a:ext cx="14224" cy="66040"/>
          </a:xfrm>
          <a:custGeom>
            <a:avLst/>
            <a:gdLst>
              <a:gd name="connsiteX0" fmla="*/ 6350 w 14224"/>
              <a:gd name="connsiteY0" fmla="*/ 59690 h 66040"/>
              <a:gd name="connsiteX1" fmla="*/ 6350 w 14224"/>
              <a:gd name="connsiteY1" fmla="*/ 6350 h 660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4224" h="66040">
                <a:moveTo>
                  <a:pt x="6350" y="5969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4695322" y="6347460"/>
            <a:ext cx="1523" cy="1523"/>
          </a:xfrm>
          <a:custGeom>
            <a:avLst/>
            <a:gdLst>
              <a:gd name="connsiteX0" fmla="*/ 0 w 1523"/>
              <a:gd name="connsiteY0" fmla="*/ 0 h 1523"/>
              <a:gd name="connsiteX1" fmla="*/ 0 w 1523"/>
              <a:gd name="connsiteY1" fmla="*/ 1523 h 1523"/>
              <a:gd name="connsiteX2" fmla="*/ 1523 w 1523"/>
              <a:gd name="connsiteY2" fmla="*/ 1523 h 1523"/>
              <a:gd name="connsiteX3" fmla="*/ 1523 w 1523"/>
              <a:gd name="connsiteY3" fmla="*/ 0 h 1523"/>
              <a:gd name="connsiteX4" fmla="*/ 0 w 1523"/>
              <a:gd name="connsiteY4" fmla="*/ 0 h 1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3" h="1523">
                <a:moveTo>
                  <a:pt x="0" y="0"/>
                </a:moveTo>
                <a:lnTo>
                  <a:pt x="0" y="1523"/>
                </a:lnTo>
                <a:lnTo>
                  <a:pt x="1523" y="1523"/>
                </a:lnTo>
                <a:lnTo>
                  <a:pt x="1523" y="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5158364" y="6341110"/>
            <a:ext cx="14224" cy="66040"/>
          </a:xfrm>
          <a:custGeom>
            <a:avLst/>
            <a:gdLst>
              <a:gd name="connsiteX0" fmla="*/ 6350 w 14224"/>
              <a:gd name="connsiteY0" fmla="*/ 59690 h 66040"/>
              <a:gd name="connsiteX1" fmla="*/ 6350 w 14224"/>
              <a:gd name="connsiteY1" fmla="*/ 6350 h 660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4224" h="66040">
                <a:moveTo>
                  <a:pt x="6350" y="5969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5164714" y="6347460"/>
            <a:ext cx="1523" cy="1523"/>
          </a:xfrm>
          <a:custGeom>
            <a:avLst/>
            <a:gdLst>
              <a:gd name="connsiteX0" fmla="*/ 0 w 1523"/>
              <a:gd name="connsiteY0" fmla="*/ 0 h 1523"/>
              <a:gd name="connsiteX1" fmla="*/ 0 w 1523"/>
              <a:gd name="connsiteY1" fmla="*/ 1523 h 1523"/>
              <a:gd name="connsiteX2" fmla="*/ 1523 w 1523"/>
              <a:gd name="connsiteY2" fmla="*/ 1523 h 1523"/>
              <a:gd name="connsiteX3" fmla="*/ 1523 w 1523"/>
              <a:gd name="connsiteY3" fmla="*/ 0 h 1523"/>
              <a:gd name="connsiteX4" fmla="*/ 0 w 1523"/>
              <a:gd name="connsiteY4" fmla="*/ 0 h 1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3" h="1523">
                <a:moveTo>
                  <a:pt x="0" y="0"/>
                </a:moveTo>
                <a:lnTo>
                  <a:pt x="0" y="1523"/>
                </a:lnTo>
                <a:lnTo>
                  <a:pt x="1523" y="1523"/>
                </a:lnTo>
                <a:lnTo>
                  <a:pt x="1523" y="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"/>
          <p:cNvSpPr/>
          <p:nvPr/>
        </p:nvSpPr>
        <p:spPr>
          <a:xfrm>
            <a:off x="5617088" y="6341110"/>
            <a:ext cx="14224" cy="66040"/>
          </a:xfrm>
          <a:custGeom>
            <a:avLst/>
            <a:gdLst>
              <a:gd name="connsiteX0" fmla="*/ 6350 w 14224"/>
              <a:gd name="connsiteY0" fmla="*/ 59690 h 66040"/>
              <a:gd name="connsiteX1" fmla="*/ 6350 w 14224"/>
              <a:gd name="connsiteY1" fmla="*/ 6350 h 660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4224" h="66040">
                <a:moveTo>
                  <a:pt x="6350" y="5969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3"/>
          <p:cNvSpPr/>
          <p:nvPr/>
        </p:nvSpPr>
        <p:spPr>
          <a:xfrm>
            <a:off x="5623438" y="6347460"/>
            <a:ext cx="1523" cy="1523"/>
          </a:xfrm>
          <a:custGeom>
            <a:avLst/>
            <a:gdLst>
              <a:gd name="connsiteX0" fmla="*/ 0 w 1523"/>
              <a:gd name="connsiteY0" fmla="*/ 0 h 1523"/>
              <a:gd name="connsiteX1" fmla="*/ 0 w 1523"/>
              <a:gd name="connsiteY1" fmla="*/ 1523 h 1523"/>
              <a:gd name="connsiteX2" fmla="*/ 1523 w 1523"/>
              <a:gd name="connsiteY2" fmla="*/ 1523 h 1523"/>
              <a:gd name="connsiteX3" fmla="*/ 1523 w 1523"/>
              <a:gd name="connsiteY3" fmla="*/ 0 h 1523"/>
              <a:gd name="connsiteX4" fmla="*/ 0 w 1523"/>
              <a:gd name="connsiteY4" fmla="*/ 0 h 1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3" h="1523">
                <a:moveTo>
                  <a:pt x="0" y="0"/>
                </a:moveTo>
                <a:lnTo>
                  <a:pt x="0" y="1523"/>
                </a:lnTo>
                <a:lnTo>
                  <a:pt x="1523" y="1523"/>
                </a:lnTo>
                <a:lnTo>
                  <a:pt x="1523" y="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3"/>
          <p:cNvSpPr/>
          <p:nvPr/>
        </p:nvSpPr>
        <p:spPr>
          <a:xfrm>
            <a:off x="6075812" y="6341110"/>
            <a:ext cx="14224" cy="66040"/>
          </a:xfrm>
          <a:custGeom>
            <a:avLst/>
            <a:gdLst>
              <a:gd name="connsiteX0" fmla="*/ 6350 w 14224"/>
              <a:gd name="connsiteY0" fmla="*/ 59690 h 66040"/>
              <a:gd name="connsiteX1" fmla="*/ 6350 w 14224"/>
              <a:gd name="connsiteY1" fmla="*/ 6350 h 660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4224" h="66040">
                <a:moveTo>
                  <a:pt x="6350" y="5969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3"/>
          <p:cNvSpPr/>
          <p:nvPr/>
        </p:nvSpPr>
        <p:spPr>
          <a:xfrm>
            <a:off x="6082162" y="6347460"/>
            <a:ext cx="1523" cy="1523"/>
          </a:xfrm>
          <a:custGeom>
            <a:avLst/>
            <a:gdLst>
              <a:gd name="connsiteX0" fmla="*/ 0 w 1523"/>
              <a:gd name="connsiteY0" fmla="*/ 0 h 1523"/>
              <a:gd name="connsiteX1" fmla="*/ 0 w 1523"/>
              <a:gd name="connsiteY1" fmla="*/ 1523 h 1523"/>
              <a:gd name="connsiteX2" fmla="*/ 1523 w 1523"/>
              <a:gd name="connsiteY2" fmla="*/ 1523 h 1523"/>
              <a:gd name="connsiteX3" fmla="*/ 1523 w 1523"/>
              <a:gd name="connsiteY3" fmla="*/ 0 h 1523"/>
              <a:gd name="connsiteX4" fmla="*/ 0 w 1523"/>
              <a:gd name="connsiteY4" fmla="*/ 0 h 1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3" h="1523">
                <a:moveTo>
                  <a:pt x="0" y="0"/>
                </a:moveTo>
                <a:lnTo>
                  <a:pt x="0" y="1523"/>
                </a:lnTo>
                <a:lnTo>
                  <a:pt x="1523" y="1523"/>
                </a:lnTo>
                <a:lnTo>
                  <a:pt x="1523" y="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3"/>
          <p:cNvSpPr/>
          <p:nvPr/>
        </p:nvSpPr>
        <p:spPr>
          <a:xfrm>
            <a:off x="6545204" y="6341110"/>
            <a:ext cx="14224" cy="66040"/>
          </a:xfrm>
          <a:custGeom>
            <a:avLst/>
            <a:gdLst>
              <a:gd name="connsiteX0" fmla="*/ 6350 w 14224"/>
              <a:gd name="connsiteY0" fmla="*/ 59690 h 66040"/>
              <a:gd name="connsiteX1" fmla="*/ 6350 w 14224"/>
              <a:gd name="connsiteY1" fmla="*/ 6350 h 660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4224" h="66040">
                <a:moveTo>
                  <a:pt x="6350" y="5969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3"/>
          <p:cNvSpPr/>
          <p:nvPr/>
        </p:nvSpPr>
        <p:spPr>
          <a:xfrm>
            <a:off x="6553078" y="6347460"/>
            <a:ext cx="1523" cy="1523"/>
          </a:xfrm>
          <a:custGeom>
            <a:avLst/>
            <a:gdLst>
              <a:gd name="connsiteX0" fmla="*/ 0 w 1523"/>
              <a:gd name="connsiteY0" fmla="*/ 0 h 1523"/>
              <a:gd name="connsiteX1" fmla="*/ 0 w 1523"/>
              <a:gd name="connsiteY1" fmla="*/ 1523 h 1523"/>
              <a:gd name="connsiteX2" fmla="*/ 1523 w 1523"/>
              <a:gd name="connsiteY2" fmla="*/ 1523 h 1523"/>
              <a:gd name="connsiteX3" fmla="*/ 1523 w 1523"/>
              <a:gd name="connsiteY3" fmla="*/ 0 h 1523"/>
              <a:gd name="connsiteX4" fmla="*/ 0 w 1523"/>
              <a:gd name="connsiteY4" fmla="*/ 0 h 1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3" h="1523">
                <a:moveTo>
                  <a:pt x="0" y="0"/>
                </a:moveTo>
                <a:lnTo>
                  <a:pt x="0" y="1523"/>
                </a:lnTo>
                <a:lnTo>
                  <a:pt x="1523" y="1523"/>
                </a:lnTo>
                <a:lnTo>
                  <a:pt x="1523" y="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3"/>
          <p:cNvSpPr/>
          <p:nvPr/>
        </p:nvSpPr>
        <p:spPr>
          <a:xfrm>
            <a:off x="7011802" y="6347460"/>
            <a:ext cx="1523" cy="1523"/>
          </a:xfrm>
          <a:custGeom>
            <a:avLst/>
            <a:gdLst>
              <a:gd name="connsiteX0" fmla="*/ 0 w 1523"/>
              <a:gd name="connsiteY0" fmla="*/ 0 h 1523"/>
              <a:gd name="connsiteX1" fmla="*/ 0 w 1523"/>
              <a:gd name="connsiteY1" fmla="*/ 1523 h 1523"/>
              <a:gd name="connsiteX2" fmla="*/ 1523 w 1523"/>
              <a:gd name="connsiteY2" fmla="*/ 1523 h 1523"/>
              <a:gd name="connsiteX3" fmla="*/ 1523 w 1523"/>
              <a:gd name="connsiteY3" fmla="*/ 0 h 1523"/>
              <a:gd name="connsiteX4" fmla="*/ 0 w 1523"/>
              <a:gd name="connsiteY4" fmla="*/ 0 h 1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3" h="1523">
                <a:moveTo>
                  <a:pt x="0" y="0"/>
                </a:moveTo>
                <a:lnTo>
                  <a:pt x="0" y="1523"/>
                </a:lnTo>
                <a:lnTo>
                  <a:pt x="1523" y="1523"/>
                </a:lnTo>
                <a:lnTo>
                  <a:pt x="1523" y="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3"/>
          <p:cNvSpPr/>
          <p:nvPr/>
        </p:nvSpPr>
        <p:spPr>
          <a:xfrm>
            <a:off x="7481194" y="6347460"/>
            <a:ext cx="1523" cy="1523"/>
          </a:xfrm>
          <a:custGeom>
            <a:avLst/>
            <a:gdLst>
              <a:gd name="connsiteX0" fmla="*/ 0 w 1523"/>
              <a:gd name="connsiteY0" fmla="*/ 0 h 1523"/>
              <a:gd name="connsiteX1" fmla="*/ 0 w 1523"/>
              <a:gd name="connsiteY1" fmla="*/ 1523 h 1523"/>
              <a:gd name="connsiteX2" fmla="*/ 1523 w 1523"/>
              <a:gd name="connsiteY2" fmla="*/ 1523 h 1523"/>
              <a:gd name="connsiteX3" fmla="*/ 1523 w 1523"/>
              <a:gd name="connsiteY3" fmla="*/ 0 h 1523"/>
              <a:gd name="connsiteX4" fmla="*/ 0 w 1523"/>
              <a:gd name="connsiteY4" fmla="*/ 0 h 1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3" h="1523">
                <a:moveTo>
                  <a:pt x="0" y="0"/>
                </a:moveTo>
                <a:lnTo>
                  <a:pt x="0" y="1523"/>
                </a:lnTo>
                <a:lnTo>
                  <a:pt x="1523" y="1523"/>
                </a:lnTo>
                <a:lnTo>
                  <a:pt x="1523" y="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3"/>
          <p:cNvSpPr/>
          <p:nvPr/>
        </p:nvSpPr>
        <p:spPr>
          <a:xfrm>
            <a:off x="2890906" y="6400800"/>
            <a:ext cx="1523" cy="1523"/>
          </a:xfrm>
          <a:custGeom>
            <a:avLst/>
            <a:gdLst>
              <a:gd name="connsiteX0" fmla="*/ 0 w 1523"/>
              <a:gd name="connsiteY0" fmla="*/ 0 h 1523"/>
              <a:gd name="connsiteX1" fmla="*/ 0 w 1523"/>
              <a:gd name="connsiteY1" fmla="*/ 1523 h 1523"/>
              <a:gd name="connsiteX2" fmla="*/ 1523 w 1523"/>
              <a:gd name="connsiteY2" fmla="*/ 1523 h 1523"/>
              <a:gd name="connsiteX3" fmla="*/ 1523 w 1523"/>
              <a:gd name="connsiteY3" fmla="*/ 0 h 1523"/>
              <a:gd name="connsiteX4" fmla="*/ 0 w 1523"/>
              <a:gd name="connsiteY4" fmla="*/ 0 h 1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3" h="1523">
                <a:moveTo>
                  <a:pt x="0" y="0"/>
                </a:moveTo>
                <a:lnTo>
                  <a:pt x="0" y="1523"/>
                </a:lnTo>
                <a:lnTo>
                  <a:pt x="1523" y="1523"/>
                </a:lnTo>
                <a:lnTo>
                  <a:pt x="1523" y="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3"/>
          <p:cNvSpPr/>
          <p:nvPr/>
        </p:nvSpPr>
        <p:spPr>
          <a:xfrm>
            <a:off x="7427854" y="6400800"/>
            <a:ext cx="1523" cy="1523"/>
          </a:xfrm>
          <a:custGeom>
            <a:avLst/>
            <a:gdLst>
              <a:gd name="connsiteX0" fmla="*/ 0 w 1523"/>
              <a:gd name="connsiteY0" fmla="*/ 0 h 1523"/>
              <a:gd name="connsiteX1" fmla="*/ 0 w 1523"/>
              <a:gd name="connsiteY1" fmla="*/ 1523 h 1523"/>
              <a:gd name="connsiteX2" fmla="*/ 1523 w 1523"/>
              <a:gd name="connsiteY2" fmla="*/ 1523 h 1523"/>
              <a:gd name="connsiteX3" fmla="*/ 1523 w 1523"/>
              <a:gd name="connsiteY3" fmla="*/ 0 h 1523"/>
              <a:gd name="connsiteX4" fmla="*/ 0 w 1523"/>
              <a:gd name="connsiteY4" fmla="*/ 0 h 1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3" h="1523">
                <a:moveTo>
                  <a:pt x="0" y="0"/>
                </a:moveTo>
                <a:lnTo>
                  <a:pt x="0" y="1523"/>
                </a:lnTo>
                <a:lnTo>
                  <a:pt x="1523" y="1523"/>
                </a:lnTo>
                <a:lnTo>
                  <a:pt x="1523" y="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Freeform 3"/>
          <p:cNvSpPr/>
          <p:nvPr/>
        </p:nvSpPr>
        <p:spPr>
          <a:xfrm>
            <a:off x="7481194" y="6400800"/>
            <a:ext cx="1523" cy="1523"/>
          </a:xfrm>
          <a:custGeom>
            <a:avLst/>
            <a:gdLst>
              <a:gd name="connsiteX0" fmla="*/ 0 w 1523"/>
              <a:gd name="connsiteY0" fmla="*/ 0 h 1523"/>
              <a:gd name="connsiteX1" fmla="*/ 0 w 1523"/>
              <a:gd name="connsiteY1" fmla="*/ 1523 h 1523"/>
              <a:gd name="connsiteX2" fmla="*/ 1523 w 1523"/>
              <a:gd name="connsiteY2" fmla="*/ 1523 h 1523"/>
              <a:gd name="connsiteX3" fmla="*/ 1523 w 1523"/>
              <a:gd name="connsiteY3" fmla="*/ 0 h 1523"/>
              <a:gd name="connsiteX4" fmla="*/ 0 w 1523"/>
              <a:gd name="connsiteY4" fmla="*/ 0 h 1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3" h="1523">
                <a:moveTo>
                  <a:pt x="0" y="0"/>
                </a:moveTo>
                <a:lnTo>
                  <a:pt x="0" y="1523"/>
                </a:lnTo>
                <a:lnTo>
                  <a:pt x="1523" y="1523"/>
                </a:lnTo>
                <a:lnTo>
                  <a:pt x="1523" y="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 3"/>
          <p:cNvSpPr/>
          <p:nvPr/>
        </p:nvSpPr>
        <p:spPr>
          <a:xfrm>
            <a:off x="4977008" y="5829046"/>
            <a:ext cx="1367535" cy="279400"/>
          </a:xfrm>
          <a:custGeom>
            <a:avLst/>
            <a:gdLst>
              <a:gd name="connsiteX0" fmla="*/ 1361185 w 1367535"/>
              <a:gd name="connsiteY0" fmla="*/ 6350 h 279400"/>
              <a:gd name="connsiteX1" fmla="*/ 1350518 w 1367535"/>
              <a:gd name="connsiteY1" fmla="*/ 6350 h 279400"/>
              <a:gd name="connsiteX2" fmla="*/ 1339850 w 1367535"/>
              <a:gd name="connsiteY2" fmla="*/ 17017 h 279400"/>
              <a:gd name="connsiteX3" fmla="*/ 1318514 w 1367535"/>
              <a:gd name="connsiteY3" fmla="*/ 17017 h 279400"/>
              <a:gd name="connsiteX4" fmla="*/ 1307846 w 1367535"/>
              <a:gd name="connsiteY4" fmla="*/ 27685 h 279400"/>
              <a:gd name="connsiteX5" fmla="*/ 1286509 w 1367535"/>
              <a:gd name="connsiteY5" fmla="*/ 27685 h 279400"/>
              <a:gd name="connsiteX6" fmla="*/ 1275841 w 1367535"/>
              <a:gd name="connsiteY6" fmla="*/ 38354 h 279400"/>
              <a:gd name="connsiteX7" fmla="*/ 1254506 w 1367535"/>
              <a:gd name="connsiteY7" fmla="*/ 38354 h 279400"/>
              <a:gd name="connsiteX8" fmla="*/ 1243838 w 1367535"/>
              <a:gd name="connsiteY8" fmla="*/ 49022 h 279400"/>
              <a:gd name="connsiteX9" fmla="*/ 1211834 w 1367535"/>
              <a:gd name="connsiteY9" fmla="*/ 49022 h 279400"/>
              <a:gd name="connsiteX10" fmla="*/ 1201165 w 1367535"/>
              <a:gd name="connsiteY10" fmla="*/ 59690 h 279400"/>
              <a:gd name="connsiteX11" fmla="*/ 1179829 w 1367535"/>
              <a:gd name="connsiteY11" fmla="*/ 59690 h 279400"/>
              <a:gd name="connsiteX12" fmla="*/ 1169162 w 1367535"/>
              <a:gd name="connsiteY12" fmla="*/ 70358 h 279400"/>
              <a:gd name="connsiteX13" fmla="*/ 1137158 w 1367535"/>
              <a:gd name="connsiteY13" fmla="*/ 70358 h 279400"/>
              <a:gd name="connsiteX14" fmla="*/ 1126490 w 1367535"/>
              <a:gd name="connsiteY14" fmla="*/ 81026 h 279400"/>
              <a:gd name="connsiteX15" fmla="*/ 1105153 w 1367535"/>
              <a:gd name="connsiteY15" fmla="*/ 81026 h 279400"/>
              <a:gd name="connsiteX16" fmla="*/ 1094485 w 1367535"/>
              <a:gd name="connsiteY16" fmla="*/ 91694 h 279400"/>
              <a:gd name="connsiteX17" fmla="*/ 1062482 w 1367535"/>
              <a:gd name="connsiteY17" fmla="*/ 91694 h 279400"/>
              <a:gd name="connsiteX18" fmla="*/ 1051814 w 1367535"/>
              <a:gd name="connsiteY18" fmla="*/ 102361 h 279400"/>
              <a:gd name="connsiteX19" fmla="*/ 1019809 w 1367535"/>
              <a:gd name="connsiteY19" fmla="*/ 102361 h 279400"/>
              <a:gd name="connsiteX20" fmla="*/ 1009141 w 1367535"/>
              <a:gd name="connsiteY20" fmla="*/ 113029 h 279400"/>
              <a:gd name="connsiteX21" fmla="*/ 977138 w 1367535"/>
              <a:gd name="connsiteY21" fmla="*/ 113029 h 279400"/>
              <a:gd name="connsiteX22" fmla="*/ 966470 w 1367535"/>
              <a:gd name="connsiteY22" fmla="*/ 123698 h 279400"/>
              <a:gd name="connsiteX23" fmla="*/ 934465 w 1367535"/>
              <a:gd name="connsiteY23" fmla="*/ 123698 h 279400"/>
              <a:gd name="connsiteX24" fmla="*/ 923797 w 1367535"/>
              <a:gd name="connsiteY24" fmla="*/ 134366 h 279400"/>
              <a:gd name="connsiteX25" fmla="*/ 881126 w 1367535"/>
              <a:gd name="connsiteY25" fmla="*/ 134366 h 279400"/>
              <a:gd name="connsiteX26" fmla="*/ 870458 w 1367535"/>
              <a:gd name="connsiteY26" fmla="*/ 145034 h 279400"/>
              <a:gd name="connsiteX27" fmla="*/ 827785 w 1367535"/>
              <a:gd name="connsiteY27" fmla="*/ 145034 h 279400"/>
              <a:gd name="connsiteX28" fmla="*/ 817117 w 1367535"/>
              <a:gd name="connsiteY28" fmla="*/ 155702 h 279400"/>
              <a:gd name="connsiteX29" fmla="*/ 785114 w 1367535"/>
              <a:gd name="connsiteY29" fmla="*/ 155702 h 279400"/>
              <a:gd name="connsiteX30" fmla="*/ 774446 w 1367535"/>
              <a:gd name="connsiteY30" fmla="*/ 166370 h 279400"/>
              <a:gd name="connsiteX31" fmla="*/ 721106 w 1367535"/>
              <a:gd name="connsiteY31" fmla="*/ 166370 h 279400"/>
              <a:gd name="connsiteX32" fmla="*/ 710438 w 1367535"/>
              <a:gd name="connsiteY32" fmla="*/ 177038 h 279400"/>
              <a:gd name="connsiteX33" fmla="*/ 667765 w 1367535"/>
              <a:gd name="connsiteY33" fmla="*/ 177038 h 279400"/>
              <a:gd name="connsiteX34" fmla="*/ 657097 w 1367535"/>
              <a:gd name="connsiteY34" fmla="*/ 187705 h 279400"/>
              <a:gd name="connsiteX35" fmla="*/ 614426 w 1367535"/>
              <a:gd name="connsiteY35" fmla="*/ 187705 h 279400"/>
              <a:gd name="connsiteX36" fmla="*/ 603758 w 1367535"/>
              <a:gd name="connsiteY36" fmla="*/ 198373 h 279400"/>
              <a:gd name="connsiteX37" fmla="*/ 539750 w 1367535"/>
              <a:gd name="connsiteY37" fmla="*/ 198373 h 279400"/>
              <a:gd name="connsiteX38" fmla="*/ 529082 w 1367535"/>
              <a:gd name="connsiteY38" fmla="*/ 209042 h 279400"/>
              <a:gd name="connsiteX39" fmla="*/ 475741 w 1367535"/>
              <a:gd name="connsiteY39" fmla="*/ 209042 h 279400"/>
              <a:gd name="connsiteX40" fmla="*/ 465073 w 1367535"/>
              <a:gd name="connsiteY40" fmla="*/ 219710 h 279400"/>
              <a:gd name="connsiteX41" fmla="*/ 401065 w 1367535"/>
              <a:gd name="connsiteY41" fmla="*/ 219710 h 279400"/>
              <a:gd name="connsiteX42" fmla="*/ 390397 w 1367535"/>
              <a:gd name="connsiteY42" fmla="*/ 230378 h 279400"/>
              <a:gd name="connsiteX43" fmla="*/ 337058 w 1367535"/>
              <a:gd name="connsiteY43" fmla="*/ 230378 h 279400"/>
              <a:gd name="connsiteX44" fmla="*/ 326389 w 1367535"/>
              <a:gd name="connsiteY44" fmla="*/ 241046 h 279400"/>
              <a:gd name="connsiteX45" fmla="*/ 251714 w 1367535"/>
              <a:gd name="connsiteY45" fmla="*/ 241046 h 279400"/>
              <a:gd name="connsiteX46" fmla="*/ 241045 w 1367535"/>
              <a:gd name="connsiteY46" fmla="*/ 251714 h 279400"/>
              <a:gd name="connsiteX47" fmla="*/ 166370 w 1367535"/>
              <a:gd name="connsiteY47" fmla="*/ 251714 h 279400"/>
              <a:gd name="connsiteX48" fmla="*/ 155702 w 1367535"/>
              <a:gd name="connsiteY48" fmla="*/ 262382 h 279400"/>
              <a:gd name="connsiteX49" fmla="*/ 81026 w 1367535"/>
              <a:gd name="connsiteY49" fmla="*/ 262382 h 279400"/>
              <a:gd name="connsiteX50" fmla="*/ 70358 w 1367535"/>
              <a:gd name="connsiteY50" fmla="*/ 273050 h 279400"/>
              <a:gd name="connsiteX51" fmla="*/ 6350 w 1367535"/>
              <a:gd name="connsiteY51" fmla="*/ 273050 h 279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</a:cxnLst>
            <a:rect l="l" t="t" r="r" b="b"/>
            <a:pathLst>
              <a:path w="1367535" h="279400">
                <a:moveTo>
                  <a:pt x="1361185" y="6350"/>
                </a:moveTo>
                <a:lnTo>
                  <a:pt x="1350518" y="6350"/>
                </a:lnTo>
                <a:lnTo>
                  <a:pt x="1339850" y="17017"/>
                </a:lnTo>
                <a:lnTo>
                  <a:pt x="1318514" y="17017"/>
                </a:lnTo>
                <a:lnTo>
                  <a:pt x="1307846" y="27685"/>
                </a:lnTo>
                <a:lnTo>
                  <a:pt x="1286509" y="27685"/>
                </a:lnTo>
                <a:lnTo>
                  <a:pt x="1275841" y="38354"/>
                </a:lnTo>
                <a:lnTo>
                  <a:pt x="1254506" y="38354"/>
                </a:lnTo>
                <a:lnTo>
                  <a:pt x="1243838" y="49022"/>
                </a:lnTo>
                <a:lnTo>
                  <a:pt x="1211834" y="49022"/>
                </a:lnTo>
                <a:lnTo>
                  <a:pt x="1201165" y="59690"/>
                </a:lnTo>
                <a:lnTo>
                  <a:pt x="1179829" y="59690"/>
                </a:lnTo>
                <a:lnTo>
                  <a:pt x="1169162" y="70358"/>
                </a:lnTo>
                <a:lnTo>
                  <a:pt x="1137158" y="70358"/>
                </a:lnTo>
                <a:lnTo>
                  <a:pt x="1126490" y="81026"/>
                </a:lnTo>
                <a:lnTo>
                  <a:pt x="1105153" y="81026"/>
                </a:lnTo>
                <a:lnTo>
                  <a:pt x="1094485" y="91694"/>
                </a:lnTo>
                <a:lnTo>
                  <a:pt x="1062482" y="91694"/>
                </a:lnTo>
                <a:lnTo>
                  <a:pt x="1051814" y="102361"/>
                </a:lnTo>
                <a:lnTo>
                  <a:pt x="1019809" y="102361"/>
                </a:lnTo>
                <a:lnTo>
                  <a:pt x="1009141" y="113029"/>
                </a:lnTo>
                <a:lnTo>
                  <a:pt x="977138" y="113029"/>
                </a:lnTo>
                <a:lnTo>
                  <a:pt x="966470" y="123698"/>
                </a:lnTo>
                <a:lnTo>
                  <a:pt x="934465" y="123698"/>
                </a:lnTo>
                <a:lnTo>
                  <a:pt x="923797" y="134366"/>
                </a:lnTo>
                <a:lnTo>
                  <a:pt x="881126" y="134366"/>
                </a:lnTo>
                <a:lnTo>
                  <a:pt x="870458" y="145034"/>
                </a:lnTo>
                <a:lnTo>
                  <a:pt x="827785" y="145034"/>
                </a:lnTo>
                <a:lnTo>
                  <a:pt x="817117" y="155702"/>
                </a:lnTo>
                <a:lnTo>
                  <a:pt x="785114" y="155702"/>
                </a:lnTo>
                <a:lnTo>
                  <a:pt x="774446" y="166370"/>
                </a:lnTo>
                <a:lnTo>
                  <a:pt x="721106" y="166370"/>
                </a:lnTo>
                <a:lnTo>
                  <a:pt x="710438" y="177038"/>
                </a:lnTo>
                <a:lnTo>
                  <a:pt x="667765" y="177038"/>
                </a:lnTo>
                <a:lnTo>
                  <a:pt x="657097" y="187705"/>
                </a:lnTo>
                <a:lnTo>
                  <a:pt x="614426" y="187705"/>
                </a:lnTo>
                <a:lnTo>
                  <a:pt x="603758" y="198373"/>
                </a:lnTo>
                <a:lnTo>
                  <a:pt x="539750" y="198373"/>
                </a:lnTo>
                <a:lnTo>
                  <a:pt x="529082" y="209042"/>
                </a:lnTo>
                <a:lnTo>
                  <a:pt x="475741" y="209042"/>
                </a:lnTo>
                <a:lnTo>
                  <a:pt x="465073" y="219710"/>
                </a:lnTo>
                <a:lnTo>
                  <a:pt x="401065" y="219710"/>
                </a:lnTo>
                <a:lnTo>
                  <a:pt x="390397" y="230378"/>
                </a:lnTo>
                <a:lnTo>
                  <a:pt x="337058" y="230378"/>
                </a:lnTo>
                <a:lnTo>
                  <a:pt x="326389" y="241046"/>
                </a:lnTo>
                <a:lnTo>
                  <a:pt x="251714" y="241046"/>
                </a:lnTo>
                <a:lnTo>
                  <a:pt x="241045" y="251714"/>
                </a:lnTo>
                <a:lnTo>
                  <a:pt x="166370" y="251714"/>
                </a:lnTo>
                <a:lnTo>
                  <a:pt x="155702" y="262382"/>
                </a:lnTo>
                <a:lnTo>
                  <a:pt x="81026" y="262382"/>
                </a:lnTo>
                <a:lnTo>
                  <a:pt x="70358" y="273050"/>
                </a:lnTo>
                <a:lnTo>
                  <a:pt x="6350" y="273050"/>
                </a:lnTo>
              </a:path>
            </a:pathLst>
          </a:custGeom>
          <a:ln w="127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Freeform 3"/>
          <p:cNvSpPr/>
          <p:nvPr/>
        </p:nvSpPr>
        <p:spPr>
          <a:xfrm>
            <a:off x="3620648" y="6095746"/>
            <a:ext cx="1369060" cy="108711"/>
          </a:xfrm>
          <a:custGeom>
            <a:avLst/>
            <a:gdLst>
              <a:gd name="connsiteX0" fmla="*/ 1362710 w 1369060"/>
              <a:gd name="connsiteY0" fmla="*/ 6350 h 108711"/>
              <a:gd name="connsiteX1" fmla="*/ 1339850 w 1369060"/>
              <a:gd name="connsiteY1" fmla="*/ 6350 h 108711"/>
              <a:gd name="connsiteX2" fmla="*/ 1329182 w 1369060"/>
              <a:gd name="connsiteY2" fmla="*/ 17017 h 108711"/>
              <a:gd name="connsiteX3" fmla="*/ 1233170 w 1369060"/>
              <a:gd name="connsiteY3" fmla="*/ 17017 h 108711"/>
              <a:gd name="connsiteX4" fmla="*/ 1222502 w 1369060"/>
              <a:gd name="connsiteY4" fmla="*/ 27686 h 108711"/>
              <a:gd name="connsiteX5" fmla="*/ 1115822 w 1369060"/>
              <a:gd name="connsiteY5" fmla="*/ 27686 h 108711"/>
              <a:gd name="connsiteX6" fmla="*/ 1105154 w 1369060"/>
              <a:gd name="connsiteY6" fmla="*/ 38354 h 108711"/>
              <a:gd name="connsiteX7" fmla="*/ 998474 w 1369060"/>
              <a:gd name="connsiteY7" fmla="*/ 38354 h 108711"/>
              <a:gd name="connsiteX8" fmla="*/ 987806 w 1369060"/>
              <a:gd name="connsiteY8" fmla="*/ 49022 h 108711"/>
              <a:gd name="connsiteX9" fmla="*/ 870458 w 1369060"/>
              <a:gd name="connsiteY9" fmla="*/ 49022 h 108711"/>
              <a:gd name="connsiteX10" fmla="*/ 859790 w 1369060"/>
              <a:gd name="connsiteY10" fmla="*/ 59690 h 108711"/>
              <a:gd name="connsiteX11" fmla="*/ 721106 w 1369060"/>
              <a:gd name="connsiteY11" fmla="*/ 59690 h 108711"/>
              <a:gd name="connsiteX12" fmla="*/ 710438 w 1369060"/>
              <a:gd name="connsiteY12" fmla="*/ 70358 h 108711"/>
              <a:gd name="connsiteX13" fmla="*/ 561086 w 1369060"/>
              <a:gd name="connsiteY13" fmla="*/ 70358 h 108711"/>
              <a:gd name="connsiteX14" fmla="*/ 550417 w 1369060"/>
              <a:gd name="connsiteY14" fmla="*/ 81026 h 108711"/>
              <a:gd name="connsiteX15" fmla="*/ 390398 w 1369060"/>
              <a:gd name="connsiteY15" fmla="*/ 81026 h 108711"/>
              <a:gd name="connsiteX16" fmla="*/ 379730 w 1369060"/>
              <a:gd name="connsiteY16" fmla="*/ 91694 h 108711"/>
              <a:gd name="connsiteX17" fmla="*/ 209042 w 1369060"/>
              <a:gd name="connsiteY17" fmla="*/ 91694 h 108711"/>
              <a:gd name="connsiteX18" fmla="*/ 198373 w 1369060"/>
              <a:gd name="connsiteY18" fmla="*/ 102361 h 108711"/>
              <a:gd name="connsiteX19" fmla="*/ 6350 w 1369060"/>
              <a:gd name="connsiteY19" fmla="*/ 102361 h 1087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</a:cxnLst>
            <a:rect l="l" t="t" r="r" b="b"/>
            <a:pathLst>
              <a:path w="1369060" h="108711">
                <a:moveTo>
                  <a:pt x="1362710" y="6350"/>
                </a:moveTo>
                <a:lnTo>
                  <a:pt x="1339850" y="6350"/>
                </a:lnTo>
                <a:lnTo>
                  <a:pt x="1329182" y="17017"/>
                </a:lnTo>
                <a:lnTo>
                  <a:pt x="1233170" y="17017"/>
                </a:lnTo>
                <a:lnTo>
                  <a:pt x="1222502" y="27686"/>
                </a:lnTo>
                <a:lnTo>
                  <a:pt x="1115822" y="27686"/>
                </a:lnTo>
                <a:lnTo>
                  <a:pt x="1105154" y="38354"/>
                </a:lnTo>
                <a:lnTo>
                  <a:pt x="998474" y="38354"/>
                </a:lnTo>
                <a:lnTo>
                  <a:pt x="987806" y="49022"/>
                </a:lnTo>
                <a:lnTo>
                  <a:pt x="870458" y="49022"/>
                </a:lnTo>
                <a:lnTo>
                  <a:pt x="859790" y="59690"/>
                </a:lnTo>
                <a:lnTo>
                  <a:pt x="721106" y="59690"/>
                </a:lnTo>
                <a:lnTo>
                  <a:pt x="710438" y="70358"/>
                </a:lnTo>
                <a:lnTo>
                  <a:pt x="561086" y="70358"/>
                </a:lnTo>
                <a:lnTo>
                  <a:pt x="550417" y="81026"/>
                </a:lnTo>
                <a:lnTo>
                  <a:pt x="390398" y="81026"/>
                </a:lnTo>
                <a:lnTo>
                  <a:pt x="379730" y="91694"/>
                </a:lnTo>
                <a:lnTo>
                  <a:pt x="209042" y="91694"/>
                </a:lnTo>
                <a:lnTo>
                  <a:pt x="198373" y="102361"/>
                </a:lnTo>
                <a:lnTo>
                  <a:pt x="6350" y="102361"/>
                </a:lnTo>
              </a:path>
            </a:pathLst>
          </a:custGeom>
          <a:ln w="127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Freeform 3"/>
          <p:cNvSpPr/>
          <p:nvPr/>
        </p:nvSpPr>
        <p:spPr>
          <a:xfrm>
            <a:off x="2841884" y="6191758"/>
            <a:ext cx="791463" cy="44704"/>
          </a:xfrm>
          <a:custGeom>
            <a:avLst/>
            <a:gdLst>
              <a:gd name="connsiteX0" fmla="*/ 785113 w 791463"/>
              <a:gd name="connsiteY0" fmla="*/ 6350 h 44704"/>
              <a:gd name="connsiteX1" fmla="*/ 774445 w 791463"/>
              <a:gd name="connsiteY1" fmla="*/ 6350 h 44704"/>
              <a:gd name="connsiteX2" fmla="*/ 763777 w 791463"/>
              <a:gd name="connsiteY2" fmla="*/ 17017 h 44704"/>
              <a:gd name="connsiteX3" fmla="*/ 539750 w 791463"/>
              <a:gd name="connsiteY3" fmla="*/ 17017 h 44704"/>
              <a:gd name="connsiteX4" fmla="*/ 529081 w 791463"/>
              <a:gd name="connsiteY4" fmla="*/ 27686 h 44704"/>
              <a:gd name="connsiteX5" fmla="*/ 283717 w 791463"/>
              <a:gd name="connsiteY5" fmla="*/ 27686 h 44704"/>
              <a:gd name="connsiteX6" fmla="*/ 273050 w 791463"/>
              <a:gd name="connsiteY6" fmla="*/ 38354 h 44704"/>
              <a:gd name="connsiteX7" fmla="*/ 6350 w 791463"/>
              <a:gd name="connsiteY7" fmla="*/ 38354 h 447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791463" h="44704">
                <a:moveTo>
                  <a:pt x="785113" y="6350"/>
                </a:moveTo>
                <a:lnTo>
                  <a:pt x="774445" y="6350"/>
                </a:lnTo>
                <a:lnTo>
                  <a:pt x="763777" y="17017"/>
                </a:lnTo>
                <a:lnTo>
                  <a:pt x="539750" y="17017"/>
                </a:lnTo>
                <a:lnTo>
                  <a:pt x="529081" y="27686"/>
                </a:lnTo>
                <a:lnTo>
                  <a:pt x="283717" y="27686"/>
                </a:lnTo>
                <a:lnTo>
                  <a:pt x="273050" y="38354"/>
                </a:lnTo>
                <a:lnTo>
                  <a:pt x="6350" y="38354"/>
                </a:lnTo>
              </a:path>
            </a:pathLst>
          </a:custGeom>
          <a:ln w="127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Freeform 3"/>
          <p:cNvSpPr/>
          <p:nvPr/>
        </p:nvSpPr>
        <p:spPr>
          <a:xfrm>
            <a:off x="4977008" y="5829046"/>
            <a:ext cx="1367535" cy="279400"/>
          </a:xfrm>
          <a:custGeom>
            <a:avLst/>
            <a:gdLst>
              <a:gd name="connsiteX0" fmla="*/ 1361185 w 1367535"/>
              <a:gd name="connsiteY0" fmla="*/ 6350 h 279400"/>
              <a:gd name="connsiteX1" fmla="*/ 1350518 w 1367535"/>
              <a:gd name="connsiteY1" fmla="*/ 6350 h 279400"/>
              <a:gd name="connsiteX2" fmla="*/ 1339850 w 1367535"/>
              <a:gd name="connsiteY2" fmla="*/ 17017 h 279400"/>
              <a:gd name="connsiteX3" fmla="*/ 1318514 w 1367535"/>
              <a:gd name="connsiteY3" fmla="*/ 17017 h 279400"/>
              <a:gd name="connsiteX4" fmla="*/ 1307846 w 1367535"/>
              <a:gd name="connsiteY4" fmla="*/ 27685 h 279400"/>
              <a:gd name="connsiteX5" fmla="*/ 1286509 w 1367535"/>
              <a:gd name="connsiteY5" fmla="*/ 27685 h 279400"/>
              <a:gd name="connsiteX6" fmla="*/ 1275841 w 1367535"/>
              <a:gd name="connsiteY6" fmla="*/ 38354 h 279400"/>
              <a:gd name="connsiteX7" fmla="*/ 1254506 w 1367535"/>
              <a:gd name="connsiteY7" fmla="*/ 38354 h 279400"/>
              <a:gd name="connsiteX8" fmla="*/ 1243838 w 1367535"/>
              <a:gd name="connsiteY8" fmla="*/ 49022 h 279400"/>
              <a:gd name="connsiteX9" fmla="*/ 1211834 w 1367535"/>
              <a:gd name="connsiteY9" fmla="*/ 49022 h 279400"/>
              <a:gd name="connsiteX10" fmla="*/ 1201165 w 1367535"/>
              <a:gd name="connsiteY10" fmla="*/ 59690 h 279400"/>
              <a:gd name="connsiteX11" fmla="*/ 1179829 w 1367535"/>
              <a:gd name="connsiteY11" fmla="*/ 59690 h 279400"/>
              <a:gd name="connsiteX12" fmla="*/ 1169162 w 1367535"/>
              <a:gd name="connsiteY12" fmla="*/ 70358 h 279400"/>
              <a:gd name="connsiteX13" fmla="*/ 1137158 w 1367535"/>
              <a:gd name="connsiteY13" fmla="*/ 70358 h 279400"/>
              <a:gd name="connsiteX14" fmla="*/ 1126490 w 1367535"/>
              <a:gd name="connsiteY14" fmla="*/ 81026 h 279400"/>
              <a:gd name="connsiteX15" fmla="*/ 1105153 w 1367535"/>
              <a:gd name="connsiteY15" fmla="*/ 81026 h 279400"/>
              <a:gd name="connsiteX16" fmla="*/ 1094485 w 1367535"/>
              <a:gd name="connsiteY16" fmla="*/ 91694 h 279400"/>
              <a:gd name="connsiteX17" fmla="*/ 1062482 w 1367535"/>
              <a:gd name="connsiteY17" fmla="*/ 91694 h 279400"/>
              <a:gd name="connsiteX18" fmla="*/ 1051814 w 1367535"/>
              <a:gd name="connsiteY18" fmla="*/ 102361 h 279400"/>
              <a:gd name="connsiteX19" fmla="*/ 1019809 w 1367535"/>
              <a:gd name="connsiteY19" fmla="*/ 102361 h 279400"/>
              <a:gd name="connsiteX20" fmla="*/ 1009141 w 1367535"/>
              <a:gd name="connsiteY20" fmla="*/ 113029 h 279400"/>
              <a:gd name="connsiteX21" fmla="*/ 977138 w 1367535"/>
              <a:gd name="connsiteY21" fmla="*/ 113029 h 279400"/>
              <a:gd name="connsiteX22" fmla="*/ 966470 w 1367535"/>
              <a:gd name="connsiteY22" fmla="*/ 123698 h 279400"/>
              <a:gd name="connsiteX23" fmla="*/ 934465 w 1367535"/>
              <a:gd name="connsiteY23" fmla="*/ 123698 h 279400"/>
              <a:gd name="connsiteX24" fmla="*/ 923797 w 1367535"/>
              <a:gd name="connsiteY24" fmla="*/ 134366 h 279400"/>
              <a:gd name="connsiteX25" fmla="*/ 881126 w 1367535"/>
              <a:gd name="connsiteY25" fmla="*/ 134366 h 279400"/>
              <a:gd name="connsiteX26" fmla="*/ 870458 w 1367535"/>
              <a:gd name="connsiteY26" fmla="*/ 145034 h 279400"/>
              <a:gd name="connsiteX27" fmla="*/ 827785 w 1367535"/>
              <a:gd name="connsiteY27" fmla="*/ 145034 h 279400"/>
              <a:gd name="connsiteX28" fmla="*/ 817117 w 1367535"/>
              <a:gd name="connsiteY28" fmla="*/ 155702 h 279400"/>
              <a:gd name="connsiteX29" fmla="*/ 785114 w 1367535"/>
              <a:gd name="connsiteY29" fmla="*/ 155702 h 279400"/>
              <a:gd name="connsiteX30" fmla="*/ 774446 w 1367535"/>
              <a:gd name="connsiteY30" fmla="*/ 166370 h 279400"/>
              <a:gd name="connsiteX31" fmla="*/ 721106 w 1367535"/>
              <a:gd name="connsiteY31" fmla="*/ 166370 h 279400"/>
              <a:gd name="connsiteX32" fmla="*/ 710438 w 1367535"/>
              <a:gd name="connsiteY32" fmla="*/ 177038 h 279400"/>
              <a:gd name="connsiteX33" fmla="*/ 667765 w 1367535"/>
              <a:gd name="connsiteY33" fmla="*/ 177038 h 279400"/>
              <a:gd name="connsiteX34" fmla="*/ 657097 w 1367535"/>
              <a:gd name="connsiteY34" fmla="*/ 187705 h 279400"/>
              <a:gd name="connsiteX35" fmla="*/ 614426 w 1367535"/>
              <a:gd name="connsiteY35" fmla="*/ 187705 h 279400"/>
              <a:gd name="connsiteX36" fmla="*/ 603758 w 1367535"/>
              <a:gd name="connsiteY36" fmla="*/ 198373 h 279400"/>
              <a:gd name="connsiteX37" fmla="*/ 539750 w 1367535"/>
              <a:gd name="connsiteY37" fmla="*/ 198373 h 279400"/>
              <a:gd name="connsiteX38" fmla="*/ 529082 w 1367535"/>
              <a:gd name="connsiteY38" fmla="*/ 209042 h 279400"/>
              <a:gd name="connsiteX39" fmla="*/ 475741 w 1367535"/>
              <a:gd name="connsiteY39" fmla="*/ 209042 h 279400"/>
              <a:gd name="connsiteX40" fmla="*/ 465073 w 1367535"/>
              <a:gd name="connsiteY40" fmla="*/ 219710 h 279400"/>
              <a:gd name="connsiteX41" fmla="*/ 401065 w 1367535"/>
              <a:gd name="connsiteY41" fmla="*/ 219710 h 279400"/>
              <a:gd name="connsiteX42" fmla="*/ 390397 w 1367535"/>
              <a:gd name="connsiteY42" fmla="*/ 230378 h 279400"/>
              <a:gd name="connsiteX43" fmla="*/ 337058 w 1367535"/>
              <a:gd name="connsiteY43" fmla="*/ 230378 h 279400"/>
              <a:gd name="connsiteX44" fmla="*/ 326389 w 1367535"/>
              <a:gd name="connsiteY44" fmla="*/ 241046 h 279400"/>
              <a:gd name="connsiteX45" fmla="*/ 251714 w 1367535"/>
              <a:gd name="connsiteY45" fmla="*/ 241046 h 279400"/>
              <a:gd name="connsiteX46" fmla="*/ 241045 w 1367535"/>
              <a:gd name="connsiteY46" fmla="*/ 251714 h 279400"/>
              <a:gd name="connsiteX47" fmla="*/ 166370 w 1367535"/>
              <a:gd name="connsiteY47" fmla="*/ 251714 h 279400"/>
              <a:gd name="connsiteX48" fmla="*/ 155702 w 1367535"/>
              <a:gd name="connsiteY48" fmla="*/ 262382 h 279400"/>
              <a:gd name="connsiteX49" fmla="*/ 81026 w 1367535"/>
              <a:gd name="connsiteY49" fmla="*/ 262382 h 279400"/>
              <a:gd name="connsiteX50" fmla="*/ 70358 w 1367535"/>
              <a:gd name="connsiteY50" fmla="*/ 273050 h 279400"/>
              <a:gd name="connsiteX51" fmla="*/ 6350 w 1367535"/>
              <a:gd name="connsiteY51" fmla="*/ 273050 h 279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</a:cxnLst>
            <a:rect l="l" t="t" r="r" b="b"/>
            <a:pathLst>
              <a:path w="1367535" h="279400">
                <a:moveTo>
                  <a:pt x="1361185" y="6350"/>
                </a:moveTo>
                <a:lnTo>
                  <a:pt x="1350518" y="6350"/>
                </a:lnTo>
                <a:lnTo>
                  <a:pt x="1339850" y="17017"/>
                </a:lnTo>
                <a:lnTo>
                  <a:pt x="1318514" y="17017"/>
                </a:lnTo>
                <a:lnTo>
                  <a:pt x="1307846" y="27685"/>
                </a:lnTo>
                <a:lnTo>
                  <a:pt x="1286509" y="27685"/>
                </a:lnTo>
                <a:lnTo>
                  <a:pt x="1275841" y="38354"/>
                </a:lnTo>
                <a:lnTo>
                  <a:pt x="1254506" y="38354"/>
                </a:lnTo>
                <a:lnTo>
                  <a:pt x="1243838" y="49022"/>
                </a:lnTo>
                <a:lnTo>
                  <a:pt x="1211834" y="49022"/>
                </a:lnTo>
                <a:lnTo>
                  <a:pt x="1201165" y="59690"/>
                </a:lnTo>
                <a:lnTo>
                  <a:pt x="1179829" y="59690"/>
                </a:lnTo>
                <a:lnTo>
                  <a:pt x="1169162" y="70358"/>
                </a:lnTo>
                <a:lnTo>
                  <a:pt x="1137158" y="70358"/>
                </a:lnTo>
                <a:lnTo>
                  <a:pt x="1126490" y="81026"/>
                </a:lnTo>
                <a:lnTo>
                  <a:pt x="1105153" y="81026"/>
                </a:lnTo>
                <a:lnTo>
                  <a:pt x="1094485" y="91694"/>
                </a:lnTo>
                <a:lnTo>
                  <a:pt x="1062482" y="91694"/>
                </a:lnTo>
                <a:lnTo>
                  <a:pt x="1051814" y="102361"/>
                </a:lnTo>
                <a:lnTo>
                  <a:pt x="1019809" y="102361"/>
                </a:lnTo>
                <a:lnTo>
                  <a:pt x="1009141" y="113029"/>
                </a:lnTo>
                <a:lnTo>
                  <a:pt x="977138" y="113029"/>
                </a:lnTo>
                <a:lnTo>
                  <a:pt x="966470" y="123698"/>
                </a:lnTo>
                <a:lnTo>
                  <a:pt x="934465" y="123698"/>
                </a:lnTo>
                <a:lnTo>
                  <a:pt x="923797" y="134366"/>
                </a:lnTo>
                <a:lnTo>
                  <a:pt x="881126" y="134366"/>
                </a:lnTo>
                <a:lnTo>
                  <a:pt x="870458" y="145034"/>
                </a:lnTo>
                <a:lnTo>
                  <a:pt x="827785" y="145034"/>
                </a:lnTo>
                <a:lnTo>
                  <a:pt x="817117" y="155702"/>
                </a:lnTo>
                <a:lnTo>
                  <a:pt x="785114" y="155702"/>
                </a:lnTo>
                <a:lnTo>
                  <a:pt x="774446" y="166370"/>
                </a:lnTo>
                <a:lnTo>
                  <a:pt x="721106" y="166370"/>
                </a:lnTo>
                <a:lnTo>
                  <a:pt x="710438" y="177038"/>
                </a:lnTo>
                <a:lnTo>
                  <a:pt x="667765" y="177038"/>
                </a:lnTo>
                <a:lnTo>
                  <a:pt x="657097" y="187705"/>
                </a:lnTo>
                <a:lnTo>
                  <a:pt x="614426" y="187705"/>
                </a:lnTo>
                <a:lnTo>
                  <a:pt x="603758" y="198373"/>
                </a:lnTo>
                <a:lnTo>
                  <a:pt x="539750" y="198373"/>
                </a:lnTo>
                <a:lnTo>
                  <a:pt x="529082" y="209042"/>
                </a:lnTo>
                <a:lnTo>
                  <a:pt x="475741" y="209042"/>
                </a:lnTo>
                <a:lnTo>
                  <a:pt x="465073" y="219710"/>
                </a:lnTo>
                <a:lnTo>
                  <a:pt x="401065" y="219710"/>
                </a:lnTo>
                <a:lnTo>
                  <a:pt x="390397" y="230378"/>
                </a:lnTo>
                <a:lnTo>
                  <a:pt x="337058" y="230378"/>
                </a:lnTo>
                <a:lnTo>
                  <a:pt x="326389" y="241046"/>
                </a:lnTo>
                <a:lnTo>
                  <a:pt x="251714" y="241046"/>
                </a:lnTo>
                <a:lnTo>
                  <a:pt x="241045" y="251714"/>
                </a:lnTo>
                <a:lnTo>
                  <a:pt x="166370" y="251714"/>
                </a:lnTo>
                <a:lnTo>
                  <a:pt x="155702" y="262382"/>
                </a:lnTo>
                <a:lnTo>
                  <a:pt x="81026" y="262382"/>
                </a:lnTo>
                <a:lnTo>
                  <a:pt x="70358" y="273050"/>
                </a:lnTo>
                <a:lnTo>
                  <a:pt x="6350" y="273050"/>
                </a:lnTo>
              </a:path>
            </a:pathLst>
          </a:custGeom>
          <a:ln w="127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Freeform 3"/>
          <p:cNvSpPr/>
          <p:nvPr/>
        </p:nvSpPr>
        <p:spPr>
          <a:xfrm>
            <a:off x="3620648" y="6095746"/>
            <a:ext cx="1369060" cy="108711"/>
          </a:xfrm>
          <a:custGeom>
            <a:avLst/>
            <a:gdLst>
              <a:gd name="connsiteX0" fmla="*/ 1362710 w 1369060"/>
              <a:gd name="connsiteY0" fmla="*/ 6350 h 108711"/>
              <a:gd name="connsiteX1" fmla="*/ 1339850 w 1369060"/>
              <a:gd name="connsiteY1" fmla="*/ 6350 h 108711"/>
              <a:gd name="connsiteX2" fmla="*/ 1329182 w 1369060"/>
              <a:gd name="connsiteY2" fmla="*/ 17017 h 108711"/>
              <a:gd name="connsiteX3" fmla="*/ 1233170 w 1369060"/>
              <a:gd name="connsiteY3" fmla="*/ 17017 h 108711"/>
              <a:gd name="connsiteX4" fmla="*/ 1222502 w 1369060"/>
              <a:gd name="connsiteY4" fmla="*/ 27686 h 108711"/>
              <a:gd name="connsiteX5" fmla="*/ 1115822 w 1369060"/>
              <a:gd name="connsiteY5" fmla="*/ 27686 h 108711"/>
              <a:gd name="connsiteX6" fmla="*/ 1105154 w 1369060"/>
              <a:gd name="connsiteY6" fmla="*/ 38354 h 108711"/>
              <a:gd name="connsiteX7" fmla="*/ 998474 w 1369060"/>
              <a:gd name="connsiteY7" fmla="*/ 38354 h 108711"/>
              <a:gd name="connsiteX8" fmla="*/ 987806 w 1369060"/>
              <a:gd name="connsiteY8" fmla="*/ 49022 h 108711"/>
              <a:gd name="connsiteX9" fmla="*/ 870458 w 1369060"/>
              <a:gd name="connsiteY9" fmla="*/ 49022 h 108711"/>
              <a:gd name="connsiteX10" fmla="*/ 859790 w 1369060"/>
              <a:gd name="connsiteY10" fmla="*/ 59690 h 108711"/>
              <a:gd name="connsiteX11" fmla="*/ 721106 w 1369060"/>
              <a:gd name="connsiteY11" fmla="*/ 59690 h 108711"/>
              <a:gd name="connsiteX12" fmla="*/ 710438 w 1369060"/>
              <a:gd name="connsiteY12" fmla="*/ 70358 h 108711"/>
              <a:gd name="connsiteX13" fmla="*/ 561086 w 1369060"/>
              <a:gd name="connsiteY13" fmla="*/ 70358 h 108711"/>
              <a:gd name="connsiteX14" fmla="*/ 550417 w 1369060"/>
              <a:gd name="connsiteY14" fmla="*/ 81026 h 108711"/>
              <a:gd name="connsiteX15" fmla="*/ 390398 w 1369060"/>
              <a:gd name="connsiteY15" fmla="*/ 81026 h 108711"/>
              <a:gd name="connsiteX16" fmla="*/ 379730 w 1369060"/>
              <a:gd name="connsiteY16" fmla="*/ 91694 h 108711"/>
              <a:gd name="connsiteX17" fmla="*/ 209042 w 1369060"/>
              <a:gd name="connsiteY17" fmla="*/ 91694 h 108711"/>
              <a:gd name="connsiteX18" fmla="*/ 198373 w 1369060"/>
              <a:gd name="connsiteY18" fmla="*/ 102361 h 108711"/>
              <a:gd name="connsiteX19" fmla="*/ 6350 w 1369060"/>
              <a:gd name="connsiteY19" fmla="*/ 102361 h 1087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</a:cxnLst>
            <a:rect l="l" t="t" r="r" b="b"/>
            <a:pathLst>
              <a:path w="1369060" h="108711">
                <a:moveTo>
                  <a:pt x="1362710" y="6350"/>
                </a:moveTo>
                <a:lnTo>
                  <a:pt x="1339850" y="6350"/>
                </a:lnTo>
                <a:lnTo>
                  <a:pt x="1329182" y="17017"/>
                </a:lnTo>
                <a:lnTo>
                  <a:pt x="1233170" y="17017"/>
                </a:lnTo>
                <a:lnTo>
                  <a:pt x="1222502" y="27686"/>
                </a:lnTo>
                <a:lnTo>
                  <a:pt x="1115822" y="27686"/>
                </a:lnTo>
                <a:lnTo>
                  <a:pt x="1105154" y="38354"/>
                </a:lnTo>
                <a:lnTo>
                  <a:pt x="998474" y="38354"/>
                </a:lnTo>
                <a:lnTo>
                  <a:pt x="987806" y="49022"/>
                </a:lnTo>
                <a:lnTo>
                  <a:pt x="870458" y="49022"/>
                </a:lnTo>
                <a:lnTo>
                  <a:pt x="859790" y="59690"/>
                </a:lnTo>
                <a:lnTo>
                  <a:pt x="721106" y="59690"/>
                </a:lnTo>
                <a:lnTo>
                  <a:pt x="710438" y="70358"/>
                </a:lnTo>
                <a:lnTo>
                  <a:pt x="561086" y="70358"/>
                </a:lnTo>
                <a:lnTo>
                  <a:pt x="550417" y="81026"/>
                </a:lnTo>
                <a:lnTo>
                  <a:pt x="390398" y="81026"/>
                </a:lnTo>
                <a:lnTo>
                  <a:pt x="379730" y="91694"/>
                </a:lnTo>
                <a:lnTo>
                  <a:pt x="209042" y="91694"/>
                </a:lnTo>
                <a:lnTo>
                  <a:pt x="198373" y="102361"/>
                </a:lnTo>
                <a:lnTo>
                  <a:pt x="6350" y="102361"/>
                </a:lnTo>
              </a:path>
            </a:pathLst>
          </a:custGeom>
          <a:ln w="127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Freeform 3"/>
          <p:cNvSpPr/>
          <p:nvPr/>
        </p:nvSpPr>
        <p:spPr>
          <a:xfrm>
            <a:off x="2841884" y="6191758"/>
            <a:ext cx="791463" cy="44704"/>
          </a:xfrm>
          <a:custGeom>
            <a:avLst/>
            <a:gdLst>
              <a:gd name="connsiteX0" fmla="*/ 785113 w 791463"/>
              <a:gd name="connsiteY0" fmla="*/ 6350 h 44704"/>
              <a:gd name="connsiteX1" fmla="*/ 774445 w 791463"/>
              <a:gd name="connsiteY1" fmla="*/ 6350 h 44704"/>
              <a:gd name="connsiteX2" fmla="*/ 763777 w 791463"/>
              <a:gd name="connsiteY2" fmla="*/ 17017 h 44704"/>
              <a:gd name="connsiteX3" fmla="*/ 539750 w 791463"/>
              <a:gd name="connsiteY3" fmla="*/ 17017 h 44704"/>
              <a:gd name="connsiteX4" fmla="*/ 529081 w 791463"/>
              <a:gd name="connsiteY4" fmla="*/ 27686 h 44704"/>
              <a:gd name="connsiteX5" fmla="*/ 283717 w 791463"/>
              <a:gd name="connsiteY5" fmla="*/ 27686 h 44704"/>
              <a:gd name="connsiteX6" fmla="*/ 273050 w 791463"/>
              <a:gd name="connsiteY6" fmla="*/ 38354 h 44704"/>
              <a:gd name="connsiteX7" fmla="*/ 6350 w 791463"/>
              <a:gd name="connsiteY7" fmla="*/ 38354 h 447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791463" h="44704">
                <a:moveTo>
                  <a:pt x="785113" y="6350"/>
                </a:moveTo>
                <a:lnTo>
                  <a:pt x="774445" y="6350"/>
                </a:lnTo>
                <a:lnTo>
                  <a:pt x="763777" y="17017"/>
                </a:lnTo>
                <a:lnTo>
                  <a:pt x="539750" y="17017"/>
                </a:lnTo>
                <a:lnTo>
                  <a:pt x="529081" y="27686"/>
                </a:lnTo>
                <a:lnTo>
                  <a:pt x="283717" y="27686"/>
                </a:lnTo>
                <a:lnTo>
                  <a:pt x="273050" y="38354"/>
                </a:lnTo>
                <a:lnTo>
                  <a:pt x="6350" y="38354"/>
                </a:lnTo>
              </a:path>
            </a:pathLst>
          </a:custGeom>
          <a:ln w="127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Freeform 3"/>
          <p:cNvSpPr/>
          <p:nvPr/>
        </p:nvSpPr>
        <p:spPr>
          <a:xfrm>
            <a:off x="5105024" y="5028946"/>
            <a:ext cx="1367536" cy="684784"/>
          </a:xfrm>
          <a:custGeom>
            <a:avLst/>
            <a:gdLst>
              <a:gd name="connsiteX0" fmla="*/ 1361186 w 1367536"/>
              <a:gd name="connsiteY0" fmla="*/ 6350 h 684784"/>
              <a:gd name="connsiteX1" fmla="*/ 1350518 w 1367536"/>
              <a:gd name="connsiteY1" fmla="*/ 17017 h 684784"/>
              <a:gd name="connsiteX2" fmla="*/ 1339850 w 1367536"/>
              <a:gd name="connsiteY2" fmla="*/ 27685 h 684784"/>
              <a:gd name="connsiteX3" fmla="*/ 1329182 w 1367536"/>
              <a:gd name="connsiteY3" fmla="*/ 27685 h 684784"/>
              <a:gd name="connsiteX4" fmla="*/ 1318514 w 1367536"/>
              <a:gd name="connsiteY4" fmla="*/ 38354 h 684784"/>
              <a:gd name="connsiteX5" fmla="*/ 1307846 w 1367536"/>
              <a:gd name="connsiteY5" fmla="*/ 49022 h 684784"/>
              <a:gd name="connsiteX6" fmla="*/ 1297178 w 1367536"/>
              <a:gd name="connsiteY6" fmla="*/ 59690 h 684784"/>
              <a:gd name="connsiteX7" fmla="*/ 1286510 w 1367536"/>
              <a:gd name="connsiteY7" fmla="*/ 70358 h 684784"/>
              <a:gd name="connsiteX8" fmla="*/ 1275842 w 1367536"/>
              <a:gd name="connsiteY8" fmla="*/ 70358 h 684784"/>
              <a:gd name="connsiteX9" fmla="*/ 1265174 w 1367536"/>
              <a:gd name="connsiteY9" fmla="*/ 81026 h 684784"/>
              <a:gd name="connsiteX10" fmla="*/ 1254506 w 1367536"/>
              <a:gd name="connsiteY10" fmla="*/ 91694 h 684784"/>
              <a:gd name="connsiteX11" fmla="*/ 1243838 w 1367536"/>
              <a:gd name="connsiteY11" fmla="*/ 102361 h 684784"/>
              <a:gd name="connsiteX12" fmla="*/ 1233170 w 1367536"/>
              <a:gd name="connsiteY12" fmla="*/ 102361 h 684784"/>
              <a:gd name="connsiteX13" fmla="*/ 1222502 w 1367536"/>
              <a:gd name="connsiteY13" fmla="*/ 113029 h 684784"/>
              <a:gd name="connsiteX14" fmla="*/ 1211834 w 1367536"/>
              <a:gd name="connsiteY14" fmla="*/ 123697 h 684784"/>
              <a:gd name="connsiteX15" fmla="*/ 1201166 w 1367536"/>
              <a:gd name="connsiteY15" fmla="*/ 134366 h 684784"/>
              <a:gd name="connsiteX16" fmla="*/ 1190498 w 1367536"/>
              <a:gd name="connsiteY16" fmla="*/ 134366 h 684784"/>
              <a:gd name="connsiteX17" fmla="*/ 1179830 w 1367536"/>
              <a:gd name="connsiteY17" fmla="*/ 145034 h 684784"/>
              <a:gd name="connsiteX18" fmla="*/ 1169162 w 1367536"/>
              <a:gd name="connsiteY18" fmla="*/ 155702 h 684784"/>
              <a:gd name="connsiteX19" fmla="*/ 1158494 w 1367536"/>
              <a:gd name="connsiteY19" fmla="*/ 166370 h 684784"/>
              <a:gd name="connsiteX20" fmla="*/ 1147826 w 1367536"/>
              <a:gd name="connsiteY20" fmla="*/ 166370 h 684784"/>
              <a:gd name="connsiteX21" fmla="*/ 1137158 w 1367536"/>
              <a:gd name="connsiteY21" fmla="*/ 177038 h 684784"/>
              <a:gd name="connsiteX22" fmla="*/ 1126490 w 1367536"/>
              <a:gd name="connsiteY22" fmla="*/ 187705 h 684784"/>
              <a:gd name="connsiteX23" fmla="*/ 1115822 w 1367536"/>
              <a:gd name="connsiteY23" fmla="*/ 187705 h 684784"/>
              <a:gd name="connsiteX24" fmla="*/ 1105154 w 1367536"/>
              <a:gd name="connsiteY24" fmla="*/ 198373 h 684784"/>
              <a:gd name="connsiteX25" fmla="*/ 1094486 w 1367536"/>
              <a:gd name="connsiteY25" fmla="*/ 209041 h 684784"/>
              <a:gd name="connsiteX26" fmla="*/ 1083818 w 1367536"/>
              <a:gd name="connsiteY26" fmla="*/ 209041 h 684784"/>
              <a:gd name="connsiteX27" fmla="*/ 1073150 w 1367536"/>
              <a:gd name="connsiteY27" fmla="*/ 219710 h 684784"/>
              <a:gd name="connsiteX28" fmla="*/ 1062482 w 1367536"/>
              <a:gd name="connsiteY28" fmla="*/ 230378 h 684784"/>
              <a:gd name="connsiteX29" fmla="*/ 1051814 w 1367536"/>
              <a:gd name="connsiteY29" fmla="*/ 230378 h 684784"/>
              <a:gd name="connsiteX30" fmla="*/ 1041146 w 1367536"/>
              <a:gd name="connsiteY30" fmla="*/ 241046 h 684784"/>
              <a:gd name="connsiteX31" fmla="*/ 1030478 w 1367536"/>
              <a:gd name="connsiteY31" fmla="*/ 251714 h 684784"/>
              <a:gd name="connsiteX32" fmla="*/ 1019810 w 1367536"/>
              <a:gd name="connsiteY32" fmla="*/ 251714 h 684784"/>
              <a:gd name="connsiteX33" fmla="*/ 1009142 w 1367536"/>
              <a:gd name="connsiteY33" fmla="*/ 262382 h 684784"/>
              <a:gd name="connsiteX34" fmla="*/ 998474 w 1367536"/>
              <a:gd name="connsiteY34" fmla="*/ 273050 h 684784"/>
              <a:gd name="connsiteX35" fmla="*/ 987806 w 1367536"/>
              <a:gd name="connsiteY35" fmla="*/ 273050 h 684784"/>
              <a:gd name="connsiteX36" fmla="*/ 977138 w 1367536"/>
              <a:gd name="connsiteY36" fmla="*/ 283717 h 684784"/>
              <a:gd name="connsiteX37" fmla="*/ 966470 w 1367536"/>
              <a:gd name="connsiteY37" fmla="*/ 283717 h 684784"/>
              <a:gd name="connsiteX38" fmla="*/ 955802 w 1367536"/>
              <a:gd name="connsiteY38" fmla="*/ 294385 h 684784"/>
              <a:gd name="connsiteX39" fmla="*/ 945134 w 1367536"/>
              <a:gd name="connsiteY39" fmla="*/ 305054 h 684784"/>
              <a:gd name="connsiteX40" fmla="*/ 934466 w 1367536"/>
              <a:gd name="connsiteY40" fmla="*/ 305054 h 684784"/>
              <a:gd name="connsiteX41" fmla="*/ 923798 w 1367536"/>
              <a:gd name="connsiteY41" fmla="*/ 315722 h 684784"/>
              <a:gd name="connsiteX42" fmla="*/ 913130 w 1367536"/>
              <a:gd name="connsiteY42" fmla="*/ 315722 h 684784"/>
              <a:gd name="connsiteX43" fmla="*/ 902462 w 1367536"/>
              <a:gd name="connsiteY43" fmla="*/ 326390 h 684784"/>
              <a:gd name="connsiteX44" fmla="*/ 891794 w 1367536"/>
              <a:gd name="connsiteY44" fmla="*/ 337058 h 684784"/>
              <a:gd name="connsiteX45" fmla="*/ 870458 w 1367536"/>
              <a:gd name="connsiteY45" fmla="*/ 337058 h 684784"/>
              <a:gd name="connsiteX46" fmla="*/ 859790 w 1367536"/>
              <a:gd name="connsiteY46" fmla="*/ 347726 h 684784"/>
              <a:gd name="connsiteX47" fmla="*/ 849122 w 1367536"/>
              <a:gd name="connsiteY47" fmla="*/ 358394 h 684784"/>
              <a:gd name="connsiteX48" fmla="*/ 838454 w 1367536"/>
              <a:gd name="connsiteY48" fmla="*/ 358394 h 684784"/>
              <a:gd name="connsiteX49" fmla="*/ 827786 w 1367536"/>
              <a:gd name="connsiteY49" fmla="*/ 369061 h 684784"/>
              <a:gd name="connsiteX50" fmla="*/ 817117 w 1367536"/>
              <a:gd name="connsiteY50" fmla="*/ 369061 h 684784"/>
              <a:gd name="connsiteX51" fmla="*/ 806450 w 1367536"/>
              <a:gd name="connsiteY51" fmla="*/ 379729 h 684784"/>
              <a:gd name="connsiteX52" fmla="*/ 795782 w 1367536"/>
              <a:gd name="connsiteY52" fmla="*/ 379729 h 684784"/>
              <a:gd name="connsiteX53" fmla="*/ 785114 w 1367536"/>
              <a:gd name="connsiteY53" fmla="*/ 390398 h 684784"/>
              <a:gd name="connsiteX54" fmla="*/ 774446 w 1367536"/>
              <a:gd name="connsiteY54" fmla="*/ 390398 h 684784"/>
              <a:gd name="connsiteX55" fmla="*/ 763778 w 1367536"/>
              <a:gd name="connsiteY55" fmla="*/ 401066 h 684784"/>
              <a:gd name="connsiteX56" fmla="*/ 753110 w 1367536"/>
              <a:gd name="connsiteY56" fmla="*/ 401066 h 684784"/>
              <a:gd name="connsiteX57" fmla="*/ 742442 w 1367536"/>
              <a:gd name="connsiteY57" fmla="*/ 411734 h 684784"/>
              <a:gd name="connsiteX58" fmla="*/ 731774 w 1367536"/>
              <a:gd name="connsiteY58" fmla="*/ 411734 h 684784"/>
              <a:gd name="connsiteX59" fmla="*/ 721106 w 1367536"/>
              <a:gd name="connsiteY59" fmla="*/ 422402 h 684784"/>
              <a:gd name="connsiteX60" fmla="*/ 710438 w 1367536"/>
              <a:gd name="connsiteY60" fmla="*/ 422402 h 684784"/>
              <a:gd name="connsiteX61" fmla="*/ 699770 w 1367536"/>
              <a:gd name="connsiteY61" fmla="*/ 433070 h 684784"/>
              <a:gd name="connsiteX62" fmla="*/ 689102 w 1367536"/>
              <a:gd name="connsiteY62" fmla="*/ 433070 h 684784"/>
              <a:gd name="connsiteX63" fmla="*/ 678434 w 1367536"/>
              <a:gd name="connsiteY63" fmla="*/ 443738 h 684784"/>
              <a:gd name="connsiteX64" fmla="*/ 667766 w 1367536"/>
              <a:gd name="connsiteY64" fmla="*/ 443738 h 684784"/>
              <a:gd name="connsiteX65" fmla="*/ 657098 w 1367536"/>
              <a:gd name="connsiteY65" fmla="*/ 454406 h 684784"/>
              <a:gd name="connsiteX66" fmla="*/ 635762 w 1367536"/>
              <a:gd name="connsiteY66" fmla="*/ 454406 h 684784"/>
              <a:gd name="connsiteX67" fmla="*/ 625094 w 1367536"/>
              <a:gd name="connsiteY67" fmla="*/ 465073 h 684784"/>
              <a:gd name="connsiteX68" fmla="*/ 614426 w 1367536"/>
              <a:gd name="connsiteY68" fmla="*/ 465073 h 684784"/>
              <a:gd name="connsiteX69" fmla="*/ 603758 w 1367536"/>
              <a:gd name="connsiteY69" fmla="*/ 475741 h 684784"/>
              <a:gd name="connsiteX70" fmla="*/ 593090 w 1367536"/>
              <a:gd name="connsiteY70" fmla="*/ 475741 h 684784"/>
              <a:gd name="connsiteX71" fmla="*/ 582422 w 1367536"/>
              <a:gd name="connsiteY71" fmla="*/ 486410 h 684784"/>
              <a:gd name="connsiteX72" fmla="*/ 561086 w 1367536"/>
              <a:gd name="connsiteY72" fmla="*/ 486410 h 684784"/>
              <a:gd name="connsiteX73" fmla="*/ 550417 w 1367536"/>
              <a:gd name="connsiteY73" fmla="*/ 497078 h 684784"/>
              <a:gd name="connsiteX74" fmla="*/ 539750 w 1367536"/>
              <a:gd name="connsiteY74" fmla="*/ 497078 h 684784"/>
              <a:gd name="connsiteX75" fmla="*/ 529082 w 1367536"/>
              <a:gd name="connsiteY75" fmla="*/ 507746 h 684784"/>
              <a:gd name="connsiteX76" fmla="*/ 518414 w 1367536"/>
              <a:gd name="connsiteY76" fmla="*/ 507746 h 684784"/>
              <a:gd name="connsiteX77" fmla="*/ 507746 w 1367536"/>
              <a:gd name="connsiteY77" fmla="*/ 518414 h 684784"/>
              <a:gd name="connsiteX78" fmla="*/ 486410 w 1367536"/>
              <a:gd name="connsiteY78" fmla="*/ 518414 h 684784"/>
              <a:gd name="connsiteX79" fmla="*/ 475742 w 1367536"/>
              <a:gd name="connsiteY79" fmla="*/ 529082 h 684784"/>
              <a:gd name="connsiteX80" fmla="*/ 454406 w 1367536"/>
              <a:gd name="connsiteY80" fmla="*/ 529082 h 684784"/>
              <a:gd name="connsiteX81" fmla="*/ 443738 w 1367536"/>
              <a:gd name="connsiteY81" fmla="*/ 539750 h 684784"/>
              <a:gd name="connsiteX82" fmla="*/ 433070 w 1367536"/>
              <a:gd name="connsiteY82" fmla="*/ 539750 h 684784"/>
              <a:gd name="connsiteX83" fmla="*/ 422402 w 1367536"/>
              <a:gd name="connsiteY83" fmla="*/ 550417 h 684784"/>
              <a:gd name="connsiteX84" fmla="*/ 401066 w 1367536"/>
              <a:gd name="connsiteY84" fmla="*/ 550417 h 684784"/>
              <a:gd name="connsiteX85" fmla="*/ 390398 w 1367536"/>
              <a:gd name="connsiteY85" fmla="*/ 561085 h 684784"/>
              <a:gd name="connsiteX86" fmla="*/ 379730 w 1367536"/>
              <a:gd name="connsiteY86" fmla="*/ 561085 h 684784"/>
              <a:gd name="connsiteX87" fmla="*/ 369061 w 1367536"/>
              <a:gd name="connsiteY87" fmla="*/ 571754 h 684784"/>
              <a:gd name="connsiteX88" fmla="*/ 347726 w 1367536"/>
              <a:gd name="connsiteY88" fmla="*/ 571754 h 684784"/>
              <a:gd name="connsiteX89" fmla="*/ 337058 w 1367536"/>
              <a:gd name="connsiteY89" fmla="*/ 582422 h 684784"/>
              <a:gd name="connsiteX90" fmla="*/ 315722 w 1367536"/>
              <a:gd name="connsiteY90" fmla="*/ 582422 h 684784"/>
              <a:gd name="connsiteX91" fmla="*/ 305054 w 1367536"/>
              <a:gd name="connsiteY91" fmla="*/ 593090 h 684784"/>
              <a:gd name="connsiteX92" fmla="*/ 273050 w 1367536"/>
              <a:gd name="connsiteY92" fmla="*/ 593090 h 684784"/>
              <a:gd name="connsiteX93" fmla="*/ 262382 w 1367536"/>
              <a:gd name="connsiteY93" fmla="*/ 603758 h 684784"/>
              <a:gd name="connsiteX94" fmla="*/ 241046 w 1367536"/>
              <a:gd name="connsiteY94" fmla="*/ 603758 h 684784"/>
              <a:gd name="connsiteX95" fmla="*/ 230378 w 1367536"/>
              <a:gd name="connsiteY95" fmla="*/ 614426 h 684784"/>
              <a:gd name="connsiteX96" fmla="*/ 209042 w 1367536"/>
              <a:gd name="connsiteY96" fmla="*/ 614426 h 684784"/>
              <a:gd name="connsiteX97" fmla="*/ 198373 w 1367536"/>
              <a:gd name="connsiteY97" fmla="*/ 625094 h 684784"/>
              <a:gd name="connsiteX98" fmla="*/ 177038 w 1367536"/>
              <a:gd name="connsiteY98" fmla="*/ 625094 h 684784"/>
              <a:gd name="connsiteX99" fmla="*/ 166370 w 1367536"/>
              <a:gd name="connsiteY99" fmla="*/ 635762 h 684784"/>
              <a:gd name="connsiteX100" fmla="*/ 145034 w 1367536"/>
              <a:gd name="connsiteY100" fmla="*/ 635762 h 684784"/>
              <a:gd name="connsiteX101" fmla="*/ 134366 w 1367536"/>
              <a:gd name="connsiteY101" fmla="*/ 646429 h 684784"/>
              <a:gd name="connsiteX102" fmla="*/ 102361 w 1367536"/>
              <a:gd name="connsiteY102" fmla="*/ 646429 h 684784"/>
              <a:gd name="connsiteX103" fmla="*/ 91694 w 1367536"/>
              <a:gd name="connsiteY103" fmla="*/ 657098 h 684784"/>
              <a:gd name="connsiteX104" fmla="*/ 70358 w 1367536"/>
              <a:gd name="connsiteY104" fmla="*/ 657098 h 684784"/>
              <a:gd name="connsiteX105" fmla="*/ 59690 w 1367536"/>
              <a:gd name="connsiteY105" fmla="*/ 667766 h 684784"/>
              <a:gd name="connsiteX106" fmla="*/ 27686 w 1367536"/>
              <a:gd name="connsiteY106" fmla="*/ 667766 h 684784"/>
              <a:gd name="connsiteX107" fmla="*/ 17017 w 1367536"/>
              <a:gd name="connsiteY107" fmla="*/ 678434 h 684784"/>
              <a:gd name="connsiteX108" fmla="*/ 6350 w 1367536"/>
              <a:gd name="connsiteY108" fmla="*/ 678434 h 6847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  <a:cxn ang="99">
                <a:pos x="connsiteX99" y="connsiteY99"/>
              </a:cxn>
              <a:cxn ang="100">
                <a:pos x="connsiteX100" y="connsiteY100"/>
              </a:cxn>
              <a:cxn ang="101">
                <a:pos x="connsiteX101" y="connsiteY101"/>
              </a:cxn>
              <a:cxn ang="102">
                <a:pos x="connsiteX102" y="connsiteY102"/>
              </a:cxn>
              <a:cxn ang="103">
                <a:pos x="connsiteX103" y="connsiteY103"/>
              </a:cxn>
              <a:cxn ang="104">
                <a:pos x="connsiteX104" y="connsiteY104"/>
              </a:cxn>
              <a:cxn ang="105">
                <a:pos x="connsiteX105" y="connsiteY105"/>
              </a:cxn>
              <a:cxn ang="106">
                <a:pos x="connsiteX106" y="connsiteY106"/>
              </a:cxn>
              <a:cxn ang="107">
                <a:pos x="connsiteX107" y="connsiteY107"/>
              </a:cxn>
              <a:cxn ang="108">
                <a:pos x="connsiteX108" y="connsiteY108"/>
              </a:cxn>
            </a:cxnLst>
            <a:rect l="l" t="t" r="r" b="b"/>
            <a:pathLst>
              <a:path w="1367536" h="684784">
                <a:moveTo>
                  <a:pt x="1361186" y="6350"/>
                </a:moveTo>
                <a:lnTo>
                  <a:pt x="1350518" y="17017"/>
                </a:lnTo>
                <a:lnTo>
                  <a:pt x="1339850" y="27685"/>
                </a:lnTo>
                <a:lnTo>
                  <a:pt x="1329182" y="27685"/>
                </a:lnTo>
                <a:lnTo>
                  <a:pt x="1318514" y="38354"/>
                </a:lnTo>
                <a:lnTo>
                  <a:pt x="1307846" y="49022"/>
                </a:lnTo>
                <a:lnTo>
                  <a:pt x="1297178" y="59690"/>
                </a:lnTo>
                <a:lnTo>
                  <a:pt x="1286510" y="70358"/>
                </a:lnTo>
                <a:lnTo>
                  <a:pt x="1275842" y="70358"/>
                </a:lnTo>
                <a:lnTo>
                  <a:pt x="1265174" y="81026"/>
                </a:lnTo>
                <a:lnTo>
                  <a:pt x="1254506" y="91694"/>
                </a:lnTo>
                <a:lnTo>
                  <a:pt x="1243838" y="102361"/>
                </a:lnTo>
                <a:lnTo>
                  <a:pt x="1233170" y="102361"/>
                </a:lnTo>
                <a:lnTo>
                  <a:pt x="1222502" y="113029"/>
                </a:lnTo>
                <a:lnTo>
                  <a:pt x="1211834" y="123697"/>
                </a:lnTo>
                <a:lnTo>
                  <a:pt x="1201166" y="134366"/>
                </a:lnTo>
                <a:lnTo>
                  <a:pt x="1190498" y="134366"/>
                </a:lnTo>
                <a:lnTo>
                  <a:pt x="1179830" y="145034"/>
                </a:lnTo>
                <a:lnTo>
                  <a:pt x="1169162" y="155702"/>
                </a:lnTo>
                <a:lnTo>
                  <a:pt x="1158494" y="166370"/>
                </a:lnTo>
                <a:lnTo>
                  <a:pt x="1147826" y="166370"/>
                </a:lnTo>
                <a:lnTo>
                  <a:pt x="1137158" y="177038"/>
                </a:lnTo>
                <a:lnTo>
                  <a:pt x="1126490" y="187705"/>
                </a:lnTo>
                <a:lnTo>
                  <a:pt x="1115822" y="187705"/>
                </a:lnTo>
                <a:lnTo>
                  <a:pt x="1105154" y="198373"/>
                </a:lnTo>
                <a:lnTo>
                  <a:pt x="1094486" y="209041"/>
                </a:lnTo>
                <a:lnTo>
                  <a:pt x="1083818" y="209041"/>
                </a:lnTo>
                <a:lnTo>
                  <a:pt x="1073150" y="219710"/>
                </a:lnTo>
                <a:lnTo>
                  <a:pt x="1062482" y="230378"/>
                </a:lnTo>
                <a:lnTo>
                  <a:pt x="1051814" y="230378"/>
                </a:lnTo>
                <a:lnTo>
                  <a:pt x="1041146" y="241046"/>
                </a:lnTo>
                <a:lnTo>
                  <a:pt x="1030478" y="251714"/>
                </a:lnTo>
                <a:lnTo>
                  <a:pt x="1019810" y="251714"/>
                </a:lnTo>
                <a:lnTo>
                  <a:pt x="1009142" y="262382"/>
                </a:lnTo>
                <a:lnTo>
                  <a:pt x="998474" y="273050"/>
                </a:lnTo>
                <a:lnTo>
                  <a:pt x="987806" y="273050"/>
                </a:lnTo>
                <a:lnTo>
                  <a:pt x="977138" y="283717"/>
                </a:lnTo>
                <a:lnTo>
                  <a:pt x="966470" y="283717"/>
                </a:lnTo>
                <a:lnTo>
                  <a:pt x="955802" y="294385"/>
                </a:lnTo>
                <a:lnTo>
                  <a:pt x="945134" y="305054"/>
                </a:lnTo>
                <a:lnTo>
                  <a:pt x="934466" y="305054"/>
                </a:lnTo>
                <a:lnTo>
                  <a:pt x="923798" y="315722"/>
                </a:lnTo>
                <a:lnTo>
                  <a:pt x="913130" y="315722"/>
                </a:lnTo>
                <a:lnTo>
                  <a:pt x="902462" y="326390"/>
                </a:lnTo>
                <a:lnTo>
                  <a:pt x="891794" y="337058"/>
                </a:lnTo>
                <a:lnTo>
                  <a:pt x="870458" y="337058"/>
                </a:lnTo>
                <a:lnTo>
                  <a:pt x="859790" y="347726"/>
                </a:lnTo>
                <a:lnTo>
                  <a:pt x="849122" y="358394"/>
                </a:lnTo>
                <a:lnTo>
                  <a:pt x="838454" y="358394"/>
                </a:lnTo>
                <a:lnTo>
                  <a:pt x="827786" y="369061"/>
                </a:lnTo>
                <a:lnTo>
                  <a:pt x="817117" y="369061"/>
                </a:lnTo>
                <a:lnTo>
                  <a:pt x="806450" y="379729"/>
                </a:lnTo>
                <a:lnTo>
                  <a:pt x="795782" y="379729"/>
                </a:lnTo>
                <a:lnTo>
                  <a:pt x="785114" y="390398"/>
                </a:lnTo>
                <a:lnTo>
                  <a:pt x="774446" y="390398"/>
                </a:lnTo>
                <a:lnTo>
                  <a:pt x="763778" y="401066"/>
                </a:lnTo>
                <a:lnTo>
                  <a:pt x="753110" y="401066"/>
                </a:lnTo>
                <a:lnTo>
                  <a:pt x="742442" y="411734"/>
                </a:lnTo>
                <a:lnTo>
                  <a:pt x="731774" y="411734"/>
                </a:lnTo>
                <a:lnTo>
                  <a:pt x="721106" y="422402"/>
                </a:lnTo>
                <a:lnTo>
                  <a:pt x="710438" y="422402"/>
                </a:lnTo>
                <a:lnTo>
                  <a:pt x="699770" y="433070"/>
                </a:lnTo>
                <a:lnTo>
                  <a:pt x="689102" y="433070"/>
                </a:lnTo>
                <a:lnTo>
                  <a:pt x="678434" y="443738"/>
                </a:lnTo>
                <a:lnTo>
                  <a:pt x="667766" y="443738"/>
                </a:lnTo>
                <a:lnTo>
                  <a:pt x="657098" y="454406"/>
                </a:lnTo>
                <a:lnTo>
                  <a:pt x="635762" y="454406"/>
                </a:lnTo>
                <a:lnTo>
                  <a:pt x="625094" y="465073"/>
                </a:lnTo>
                <a:lnTo>
                  <a:pt x="614426" y="465073"/>
                </a:lnTo>
                <a:lnTo>
                  <a:pt x="603758" y="475741"/>
                </a:lnTo>
                <a:lnTo>
                  <a:pt x="593090" y="475741"/>
                </a:lnTo>
                <a:lnTo>
                  <a:pt x="582422" y="486410"/>
                </a:lnTo>
                <a:lnTo>
                  <a:pt x="561086" y="486410"/>
                </a:lnTo>
                <a:lnTo>
                  <a:pt x="550417" y="497078"/>
                </a:lnTo>
                <a:lnTo>
                  <a:pt x="539750" y="497078"/>
                </a:lnTo>
                <a:lnTo>
                  <a:pt x="529082" y="507746"/>
                </a:lnTo>
                <a:lnTo>
                  <a:pt x="518414" y="507746"/>
                </a:lnTo>
                <a:lnTo>
                  <a:pt x="507746" y="518414"/>
                </a:lnTo>
                <a:lnTo>
                  <a:pt x="486410" y="518414"/>
                </a:lnTo>
                <a:lnTo>
                  <a:pt x="475742" y="529082"/>
                </a:lnTo>
                <a:lnTo>
                  <a:pt x="454406" y="529082"/>
                </a:lnTo>
                <a:lnTo>
                  <a:pt x="443738" y="539750"/>
                </a:lnTo>
                <a:lnTo>
                  <a:pt x="433070" y="539750"/>
                </a:lnTo>
                <a:lnTo>
                  <a:pt x="422402" y="550417"/>
                </a:lnTo>
                <a:lnTo>
                  <a:pt x="401066" y="550417"/>
                </a:lnTo>
                <a:lnTo>
                  <a:pt x="390398" y="561085"/>
                </a:lnTo>
                <a:lnTo>
                  <a:pt x="379730" y="561085"/>
                </a:lnTo>
                <a:lnTo>
                  <a:pt x="369061" y="571754"/>
                </a:lnTo>
                <a:lnTo>
                  <a:pt x="347726" y="571754"/>
                </a:lnTo>
                <a:lnTo>
                  <a:pt x="337058" y="582422"/>
                </a:lnTo>
                <a:lnTo>
                  <a:pt x="315722" y="582422"/>
                </a:lnTo>
                <a:lnTo>
                  <a:pt x="305054" y="593090"/>
                </a:lnTo>
                <a:lnTo>
                  <a:pt x="273050" y="593090"/>
                </a:lnTo>
                <a:lnTo>
                  <a:pt x="262382" y="603758"/>
                </a:lnTo>
                <a:lnTo>
                  <a:pt x="241046" y="603758"/>
                </a:lnTo>
                <a:lnTo>
                  <a:pt x="230378" y="614426"/>
                </a:lnTo>
                <a:lnTo>
                  <a:pt x="209042" y="614426"/>
                </a:lnTo>
                <a:lnTo>
                  <a:pt x="198373" y="625094"/>
                </a:lnTo>
                <a:lnTo>
                  <a:pt x="177038" y="625094"/>
                </a:lnTo>
                <a:lnTo>
                  <a:pt x="166370" y="635762"/>
                </a:lnTo>
                <a:lnTo>
                  <a:pt x="145034" y="635762"/>
                </a:lnTo>
                <a:lnTo>
                  <a:pt x="134366" y="646429"/>
                </a:lnTo>
                <a:lnTo>
                  <a:pt x="102361" y="646429"/>
                </a:lnTo>
                <a:lnTo>
                  <a:pt x="91694" y="657098"/>
                </a:lnTo>
                <a:lnTo>
                  <a:pt x="70358" y="657098"/>
                </a:lnTo>
                <a:lnTo>
                  <a:pt x="59690" y="667766"/>
                </a:lnTo>
                <a:lnTo>
                  <a:pt x="27686" y="667766"/>
                </a:lnTo>
                <a:lnTo>
                  <a:pt x="17017" y="678434"/>
                </a:lnTo>
                <a:lnTo>
                  <a:pt x="6350" y="678434"/>
                </a:lnTo>
              </a:path>
            </a:pathLst>
          </a:custGeom>
          <a:ln w="127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Freeform 3"/>
          <p:cNvSpPr/>
          <p:nvPr/>
        </p:nvSpPr>
        <p:spPr>
          <a:xfrm>
            <a:off x="3748664" y="5701030"/>
            <a:ext cx="1369059" cy="258064"/>
          </a:xfrm>
          <a:custGeom>
            <a:avLst/>
            <a:gdLst>
              <a:gd name="connsiteX0" fmla="*/ 1362709 w 1369059"/>
              <a:gd name="connsiteY0" fmla="*/ 6350 h 258064"/>
              <a:gd name="connsiteX1" fmla="*/ 1352041 w 1369059"/>
              <a:gd name="connsiteY1" fmla="*/ 6350 h 258064"/>
              <a:gd name="connsiteX2" fmla="*/ 1341374 w 1369059"/>
              <a:gd name="connsiteY2" fmla="*/ 17017 h 258064"/>
              <a:gd name="connsiteX3" fmla="*/ 1309370 w 1369059"/>
              <a:gd name="connsiteY3" fmla="*/ 17017 h 258064"/>
              <a:gd name="connsiteX4" fmla="*/ 1298702 w 1369059"/>
              <a:gd name="connsiteY4" fmla="*/ 27685 h 258064"/>
              <a:gd name="connsiteX5" fmla="*/ 1266697 w 1369059"/>
              <a:gd name="connsiteY5" fmla="*/ 27685 h 258064"/>
              <a:gd name="connsiteX6" fmla="*/ 1256029 w 1369059"/>
              <a:gd name="connsiteY6" fmla="*/ 38353 h 258064"/>
              <a:gd name="connsiteX7" fmla="*/ 1211833 w 1369059"/>
              <a:gd name="connsiteY7" fmla="*/ 38353 h 258064"/>
              <a:gd name="connsiteX8" fmla="*/ 1201165 w 1369059"/>
              <a:gd name="connsiteY8" fmla="*/ 49021 h 258064"/>
              <a:gd name="connsiteX9" fmla="*/ 1169162 w 1369059"/>
              <a:gd name="connsiteY9" fmla="*/ 49021 h 258064"/>
              <a:gd name="connsiteX10" fmla="*/ 1158494 w 1369059"/>
              <a:gd name="connsiteY10" fmla="*/ 59689 h 258064"/>
              <a:gd name="connsiteX11" fmla="*/ 1126489 w 1369059"/>
              <a:gd name="connsiteY11" fmla="*/ 59689 h 258064"/>
              <a:gd name="connsiteX12" fmla="*/ 1115821 w 1369059"/>
              <a:gd name="connsiteY12" fmla="*/ 70358 h 258064"/>
              <a:gd name="connsiteX13" fmla="*/ 1073150 w 1369059"/>
              <a:gd name="connsiteY13" fmla="*/ 70358 h 258064"/>
              <a:gd name="connsiteX14" fmla="*/ 1062482 w 1369059"/>
              <a:gd name="connsiteY14" fmla="*/ 81026 h 258064"/>
              <a:gd name="connsiteX15" fmla="*/ 1030477 w 1369059"/>
              <a:gd name="connsiteY15" fmla="*/ 81026 h 258064"/>
              <a:gd name="connsiteX16" fmla="*/ 1019809 w 1369059"/>
              <a:gd name="connsiteY16" fmla="*/ 91694 h 258064"/>
              <a:gd name="connsiteX17" fmla="*/ 977138 w 1369059"/>
              <a:gd name="connsiteY17" fmla="*/ 91694 h 258064"/>
              <a:gd name="connsiteX18" fmla="*/ 966470 w 1369059"/>
              <a:gd name="connsiteY18" fmla="*/ 102361 h 258064"/>
              <a:gd name="connsiteX19" fmla="*/ 923797 w 1369059"/>
              <a:gd name="connsiteY19" fmla="*/ 102361 h 258064"/>
              <a:gd name="connsiteX20" fmla="*/ 913129 w 1369059"/>
              <a:gd name="connsiteY20" fmla="*/ 113029 h 258064"/>
              <a:gd name="connsiteX21" fmla="*/ 870458 w 1369059"/>
              <a:gd name="connsiteY21" fmla="*/ 113029 h 258064"/>
              <a:gd name="connsiteX22" fmla="*/ 859789 w 1369059"/>
              <a:gd name="connsiteY22" fmla="*/ 123697 h 258064"/>
              <a:gd name="connsiteX23" fmla="*/ 817117 w 1369059"/>
              <a:gd name="connsiteY23" fmla="*/ 123697 h 258064"/>
              <a:gd name="connsiteX24" fmla="*/ 806450 w 1369059"/>
              <a:gd name="connsiteY24" fmla="*/ 134365 h 258064"/>
              <a:gd name="connsiteX25" fmla="*/ 753109 w 1369059"/>
              <a:gd name="connsiteY25" fmla="*/ 134365 h 258064"/>
              <a:gd name="connsiteX26" fmla="*/ 742441 w 1369059"/>
              <a:gd name="connsiteY26" fmla="*/ 145033 h 258064"/>
              <a:gd name="connsiteX27" fmla="*/ 689101 w 1369059"/>
              <a:gd name="connsiteY27" fmla="*/ 145033 h 258064"/>
              <a:gd name="connsiteX28" fmla="*/ 678433 w 1369059"/>
              <a:gd name="connsiteY28" fmla="*/ 155701 h 258064"/>
              <a:gd name="connsiteX29" fmla="*/ 625094 w 1369059"/>
              <a:gd name="connsiteY29" fmla="*/ 155701 h 258064"/>
              <a:gd name="connsiteX30" fmla="*/ 614426 w 1369059"/>
              <a:gd name="connsiteY30" fmla="*/ 166370 h 258064"/>
              <a:gd name="connsiteX31" fmla="*/ 561085 w 1369059"/>
              <a:gd name="connsiteY31" fmla="*/ 166370 h 258064"/>
              <a:gd name="connsiteX32" fmla="*/ 550417 w 1369059"/>
              <a:gd name="connsiteY32" fmla="*/ 177038 h 258064"/>
              <a:gd name="connsiteX33" fmla="*/ 497077 w 1369059"/>
              <a:gd name="connsiteY33" fmla="*/ 177038 h 258064"/>
              <a:gd name="connsiteX34" fmla="*/ 486409 w 1369059"/>
              <a:gd name="connsiteY34" fmla="*/ 187705 h 258064"/>
              <a:gd name="connsiteX35" fmla="*/ 422401 w 1369059"/>
              <a:gd name="connsiteY35" fmla="*/ 187705 h 258064"/>
              <a:gd name="connsiteX36" fmla="*/ 411733 w 1369059"/>
              <a:gd name="connsiteY36" fmla="*/ 198373 h 258064"/>
              <a:gd name="connsiteX37" fmla="*/ 347726 w 1369059"/>
              <a:gd name="connsiteY37" fmla="*/ 198373 h 258064"/>
              <a:gd name="connsiteX38" fmla="*/ 337057 w 1369059"/>
              <a:gd name="connsiteY38" fmla="*/ 209041 h 258064"/>
              <a:gd name="connsiteX39" fmla="*/ 262382 w 1369059"/>
              <a:gd name="connsiteY39" fmla="*/ 209041 h 258064"/>
              <a:gd name="connsiteX40" fmla="*/ 251714 w 1369059"/>
              <a:gd name="connsiteY40" fmla="*/ 219709 h 258064"/>
              <a:gd name="connsiteX41" fmla="*/ 187705 w 1369059"/>
              <a:gd name="connsiteY41" fmla="*/ 219709 h 258064"/>
              <a:gd name="connsiteX42" fmla="*/ 177038 w 1369059"/>
              <a:gd name="connsiteY42" fmla="*/ 230377 h 258064"/>
              <a:gd name="connsiteX43" fmla="*/ 102361 w 1369059"/>
              <a:gd name="connsiteY43" fmla="*/ 230377 h 258064"/>
              <a:gd name="connsiteX44" fmla="*/ 91694 w 1369059"/>
              <a:gd name="connsiteY44" fmla="*/ 241045 h 258064"/>
              <a:gd name="connsiteX45" fmla="*/ 17017 w 1369059"/>
              <a:gd name="connsiteY45" fmla="*/ 241045 h 258064"/>
              <a:gd name="connsiteX46" fmla="*/ 6350 w 1369059"/>
              <a:gd name="connsiteY46" fmla="*/ 251714 h 25806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</a:cxnLst>
            <a:rect l="l" t="t" r="r" b="b"/>
            <a:pathLst>
              <a:path w="1369059" h="258064">
                <a:moveTo>
                  <a:pt x="1362709" y="6350"/>
                </a:moveTo>
                <a:lnTo>
                  <a:pt x="1352041" y="6350"/>
                </a:lnTo>
                <a:lnTo>
                  <a:pt x="1341374" y="17017"/>
                </a:lnTo>
                <a:lnTo>
                  <a:pt x="1309370" y="17017"/>
                </a:lnTo>
                <a:lnTo>
                  <a:pt x="1298702" y="27685"/>
                </a:lnTo>
                <a:lnTo>
                  <a:pt x="1266697" y="27685"/>
                </a:lnTo>
                <a:lnTo>
                  <a:pt x="1256029" y="38353"/>
                </a:lnTo>
                <a:lnTo>
                  <a:pt x="1211833" y="38353"/>
                </a:lnTo>
                <a:lnTo>
                  <a:pt x="1201165" y="49021"/>
                </a:lnTo>
                <a:lnTo>
                  <a:pt x="1169162" y="49021"/>
                </a:lnTo>
                <a:lnTo>
                  <a:pt x="1158494" y="59689"/>
                </a:lnTo>
                <a:lnTo>
                  <a:pt x="1126489" y="59689"/>
                </a:lnTo>
                <a:lnTo>
                  <a:pt x="1115821" y="70358"/>
                </a:lnTo>
                <a:lnTo>
                  <a:pt x="1073150" y="70358"/>
                </a:lnTo>
                <a:lnTo>
                  <a:pt x="1062482" y="81026"/>
                </a:lnTo>
                <a:lnTo>
                  <a:pt x="1030477" y="81026"/>
                </a:lnTo>
                <a:lnTo>
                  <a:pt x="1019809" y="91694"/>
                </a:lnTo>
                <a:lnTo>
                  <a:pt x="977138" y="91694"/>
                </a:lnTo>
                <a:lnTo>
                  <a:pt x="966470" y="102361"/>
                </a:lnTo>
                <a:lnTo>
                  <a:pt x="923797" y="102361"/>
                </a:lnTo>
                <a:lnTo>
                  <a:pt x="913129" y="113029"/>
                </a:lnTo>
                <a:lnTo>
                  <a:pt x="870458" y="113029"/>
                </a:lnTo>
                <a:lnTo>
                  <a:pt x="859789" y="123697"/>
                </a:lnTo>
                <a:lnTo>
                  <a:pt x="817117" y="123697"/>
                </a:lnTo>
                <a:lnTo>
                  <a:pt x="806450" y="134365"/>
                </a:lnTo>
                <a:lnTo>
                  <a:pt x="753109" y="134365"/>
                </a:lnTo>
                <a:lnTo>
                  <a:pt x="742441" y="145033"/>
                </a:lnTo>
                <a:lnTo>
                  <a:pt x="689101" y="145033"/>
                </a:lnTo>
                <a:lnTo>
                  <a:pt x="678433" y="155701"/>
                </a:lnTo>
                <a:lnTo>
                  <a:pt x="625094" y="155701"/>
                </a:lnTo>
                <a:lnTo>
                  <a:pt x="614426" y="166370"/>
                </a:lnTo>
                <a:lnTo>
                  <a:pt x="561085" y="166370"/>
                </a:lnTo>
                <a:lnTo>
                  <a:pt x="550417" y="177038"/>
                </a:lnTo>
                <a:lnTo>
                  <a:pt x="497077" y="177038"/>
                </a:lnTo>
                <a:lnTo>
                  <a:pt x="486409" y="187705"/>
                </a:lnTo>
                <a:lnTo>
                  <a:pt x="422401" y="187705"/>
                </a:lnTo>
                <a:lnTo>
                  <a:pt x="411733" y="198373"/>
                </a:lnTo>
                <a:lnTo>
                  <a:pt x="347726" y="198373"/>
                </a:lnTo>
                <a:lnTo>
                  <a:pt x="337057" y="209041"/>
                </a:lnTo>
                <a:lnTo>
                  <a:pt x="262382" y="209041"/>
                </a:lnTo>
                <a:lnTo>
                  <a:pt x="251714" y="219709"/>
                </a:lnTo>
                <a:lnTo>
                  <a:pt x="187705" y="219709"/>
                </a:lnTo>
                <a:lnTo>
                  <a:pt x="177038" y="230377"/>
                </a:lnTo>
                <a:lnTo>
                  <a:pt x="102361" y="230377"/>
                </a:lnTo>
                <a:lnTo>
                  <a:pt x="91694" y="241045"/>
                </a:lnTo>
                <a:lnTo>
                  <a:pt x="17017" y="241045"/>
                </a:lnTo>
                <a:lnTo>
                  <a:pt x="6350" y="251714"/>
                </a:lnTo>
              </a:path>
            </a:pathLst>
          </a:custGeom>
          <a:ln w="127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Freeform 3"/>
          <p:cNvSpPr/>
          <p:nvPr/>
        </p:nvSpPr>
        <p:spPr>
          <a:xfrm>
            <a:off x="2841884" y="5946394"/>
            <a:ext cx="919479" cy="98044"/>
          </a:xfrm>
          <a:custGeom>
            <a:avLst/>
            <a:gdLst>
              <a:gd name="connsiteX0" fmla="*/ 913129 w 919479"/>
              <a:gd name="connsiteY0" fmla="*/ 6350 h 98044"/>
              <a:gd name="connsiteX1" fmla="*/ 827785 w 919479"/>
              <a:gd name="connsiteY1" fmla="*/ 6350 h 98044"/>
              <a:gd name="connsiteX2" fmla="*/ 817117 w 919479"/>
              <a:gd name="connsiteY2" fmla="*/ 17017 h 98044"/>
              <a:gd name="connsiteX3" fmla="*/ 721106 w 919479"/>
              <a:gd name="connsiteY3" fmla="*/ 17017 h 98044"/>
              <a:gd name="connsiteX4" fmla="*/ 710437 w 919479"/>
              <a:gd name="connsiteY4" fmla="*/ 27685 h 98044"/>
              <a:gd name="connsiteX5" fmla="*/ 625093 w 919479"/>
              <a:gd name="connsiteY5" fmla="*/ 27685 h 98044"/>
              <a:gd name="connsiteX6" fmla="*/ 614425 w 919479"/>
              <a:gd name="connsiteY6" fmla="*/ 38353 h 98044"/>
              <a:gd name="connsiteX7" fmla="*/ 518413 w 919479"/>
              <a:gd name="connsiteY7" fmla="*/ 38353 h 98044"/>
              <a:gd name="connsiteX8" fmla="*/ 507745 w 919479"/>
              <a:gd name="connsiteY8" fmla="*/ 49021 h 98044"/>
              <a:gd name="connsiteX9" fmla="*/ 401065 w 919479"/>
              <a:gd name="connsiteY9" fmla="*/ 49021 h 98044"/>
              <a:gd name="connsiteX10" fmla="*/ 390397 w 919479"/>
              <a:gd name="connsiteY10" fmla="*/ 59689 h 98044"/>
              <a:gd name="connsiteX11" fmla="*/ 283717 w 919479"/>
              <a:gd name="connsiteY11" fmla="*/ 59689 h 98044"/>
              <a:gd name="connsiteX12" fmla="*/ 273050 w 919479"/>
              <a:gd name="connsiteY12" fmla="*/ 70357 h 98044"/>
              <a:gd name="connsiteX13" fmla="*/ 155701 w 919479"/>
              <a:gd name="connsiteY13" fmla="*/ 70357 h 98044"/>
              <a:gd name="connsiteX14" fmla="*/ 145033 w 919479"/>
              <a:gd name="connsiteY14" fmla="*/ 81025 h 98044"/>
              <a:gd name="connsiteX15" fmla="*/ 17017 w 919479"/>
              <a:gd name="connsiteY15" fmla="*/ 81025 h 98044"/>
              <a:gd name="connsiteX16" fmla="*/ 6350 w 919479"/>
              <a:gd name="connsiteY16" fmla="*/ 91694 h 9804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</a:cxnLst>
            <a:rect l="l" t="t" r="r" b="b"/>
            <a:pathLst>
              <a:path w="919479" h="98044">
                <a:moveTo>
                  <a:pt x="913129" y="6350"/>
                </a:moveTo>
                <a:lnTo>
                  <a:pt x="827785" y="6350"/>
                </a:lnTo>
                <a:lnTo>
                  <a:pt x="817117" y="17017"/>
                </a:lnTo>
                <a:lnTo>
                  <a:pt x="721106" y="17017"/>
                </a:lnTo>
                <a:lnTo>
                  <a:pt x="710437" y="27685"/>
                </a:lnTo>
                <a:lnTo>
                  <a:pt x="625093" y="27685"/>
                </a:lnTo>
                <a:lnTo>
                  <a:pt x="614425" y="38353"/>
                </a:lnTo>
                <a:lnTo>
                  <a:pt x="518413" y="38353"/>
                </a:lnTo>
                <a:lnTo>
                  <a:pt x="507745" y="49021"/>
                </a:lnTo>
                <a:lnTo>
                  <a:pt x="401065" y="49021"/>
                </a:lnTo>
                <a:lnTo>
                  <a:pt x="390397" y="59689"/>
                </a:lnTo>
                <a:lnTo>
                  <a:pt x="283717" y="59689"/>
                </a:lnTo>
                <a:lnTo>
                  <a:pt x="273050" y="70357"/>
                </a:lnTo>
                <a:lnTo>
                  <a:pt x="155701" y="70357"/>
                </a:lnTo>
                <a:lnTo>
                  <a:pt x="145033" y="81025"/>
                </a:lnTo>
                <a:lnTo>
                  <a:pt x="17017" y="81025"/>
                </a:lnTo>
                <a:lnTo>
                  <a:pt x="6350" y="91694"/>
                </a:lnTo>
              </a:path>
            </a:pathLst>
          </a:custGeom>
          <a:ln w="127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Freeform 3"/>
          <p:cNvSpPr/>
          <p:nvPr/>
        </p:nvSpPr>
        <p:spPr>
          <a:xfrm>
            <a:off x="4933574" y="4857496"/>
            <a:ext cx="1710436" cy="1027684"/>
          </a:xfrm>
          <a:custGeom>
            <a:avLst/>
            <a:gdLst>
              <a:gd name="connsiteX0" fmla="*/ 1532636 w 1710436"/>
              <a:gd name="connsiteY0" fmla="*/ 177800 h 1027684"/>
              <a:gd name="connsiteX1" fmla="*/ 1521968 w 1710436"/>
              <a:gd name="connsiteY1" fmla="*/ 188467 h 1027684"/>
              <a:gd name="connsiteX2" fmla="*/ 1511300 w 1710436"/>
              <a:gd name="connsiteY2" fmla="*/ 199135 h 1027684"/>
              <a:gd name="connsiteX3" fmla="*/ 1500632 w 1710436"/>
              <a:gd name="connsiteY3" fmla="*/ 199135 h 1027684"/>
              <a:gd name="connsiteX4" fmla="*/ 1489964 w 1710436"/>
              <a:gd name="connsiteY4" fmla="*/ 209804 h 1027684"/>
              <a:gd name="connsiteX5" fmla="*/ 1479296 w 1710436"/>
              <a:gd name="connsiteY5" fmla="*/ 220472 h 1027684"/>
              <a:gd name="connsiteX6" fmla="*/ 1468628 w 1710436"/>
              <a:gd name="connsiteY6" fmla="*/ 231140 h 1027684"/>
              <a:gd name="connsiteX7" fmla="*/ 1457960 w 1710436"/>
              <a:gd name="connsiteY7" fmla="*/ 241808 h 1027684"/>
              <a:gd name="connsiteX8" fmla="*/ 1447292 w 1710436"/>
              <a:gd name="connsiteY8" fmla="*/ 241808 h 1027684"/>
              <a:gd name="connsiteX9" fmla="*/ 1436624 w 1710436"/>
              <a:gd name="connsiteY9" fmla="*/ 252476 h 1027684"/>
              <a:gd name="connsiteX10" fmla="*/ 1425956 w 1710436"/>
              <a:gd name="connsiteY10" fmla="*/ 263144 h 1027684"/>
              <a:gd name="connsiteX11" fmla="*/ 1415288 w 1710436"/>
              <a:gd name="connsiteY11" fmla="*/ 273811 h 1027684"/>
              <a:gd name="connsiteX12" fmla="*/ 1404620 w 1710436"/>
              <a:gd name="connsiteY12" fmla="*/ 273811 h 1027684"/>
              <a:gd name="connsiteX13" fmla="*/ 1393952 w 1710436"/>
              <a:gd name="connsiteY13" fmla="*/ 284479 h 1027684"/>
              <a:gd name="connsiteX14" fmla="*/ 1383284 w 1710436"/>
              <a:gd name="connsiteY14" fmla="*/ 295147 h 1027684"/>
              <a:gd name="connsiteX15" fmla="*/ 1372616 w 1710436"/>
              <a:gd name="connsiteY15" fmla="*/ 305816 h 1027684"/>
              <a:gd name="connsiteX16" fmla="*/ 1361948 w 1710436"/>
              <a:gd name="connsiteY16" fmla="*/ 305816 h 1027684"/>
              <a:gd name="connsiteX17" fmla="*/ 1351280 w 1710436"/>
              <a:gd name="connsiteY17" fmla="*/ 316484 h 1027684"/>
              <a:gd name="connsiteX18" fmla="*/ 1340612 w 1710436"/>
              <a:gd name="connsiteY18" fmla="*/ 327152 h 1027684"/>
              <a:gd name="connsiteX19" fmla="*/ 1329944 w 1710436"/>
              <a:gd name="connsiteY19" fmla="*/ 337820 h 1027684"/>
              <a:gd name="connsiteX20" fmla="*/ 1319276 w 1710436"/>
              <a:gd name="connsiteY20" fmla="*/ 337820 h 1027684"/>
              <a:gd name="connsiteX21" fmla="*/ 1308608 w 1710436"/>
              <a:gd name="connsiteY21" fmla="*/ 348488 h 1027684"/>
              <a:gd name="connsiteX22" fmla="*/ 1297940 w 1710436"/>
              <a:gd name="connsiteY22" fmla="*/ 359156 h 1027684"/>
              <a:gd name="connsiteX23" fmla="*/ 1287272 w 1710436"/>
              <a:gd name="connsiteY23" fmla="*/ 359156 h 1027684"/>
              <a:gd name="connsiteX24" fmla="*/ 1276604 w 1710436"/>
              <a:gd name="connsiteY24" fmla="*/ 369823 h 1027684"/>
              <a:gd name="connsiteX25" fmla="*/ 1265936 w 1710436"/>
              <a:gd name="connsiteY25" fmla="*/ 380491 h 1027684"/>
              <a:gd name="connsiteX26" fmla="*/ 1255268 w 1710436"/>
              <a:gd name="connsiteY26" fmla="*/ 380491 h 1027684"/>
              <a:gd name="connsiteX27" fmla="*/ 1244600 w 1710436"/>
              <a:gd name="connsiteY27" fmla="*/ 391160 h 1027684"/>
              <a:gd name="connsiteX28" fmla="*/ 1233932 w 1710436"/>
              <a:gd name="connsiteY28" fmla="*/ 401828 h 1027684"/>
              <a:gd name="connsiteX29" fmla="*/ 1223264 w 1710436"/>
              <a:gd name="connsiteY29" fmla="*/ 401828 h 1027684"/>
              <a:gd name="connsiteX30" fmla="*/ 1212596 w 1710436"/>
              <a:gd name="connsiteY30" fmla="*/ 412496 h 1027684"/>
              <a:gd name="connsiteX31" fmla="*/ 1201928 w 1710436"/>
              <a:gd name="connsiteY31" fmla="*/ 423164 h 1027684"/>
              <a:gd name="connsiteX32" fmla="*/ 1191260 w 1710436"/>
              <a:gd name="connsiteY32" fmla="*/ 423164 h 1027684"/>
              <a:gd name="connsiteX33" fmla="*/ 1180592 w 1710436"/>
              <a:gd name="connsiteY33" fmla="*/ 433832 h 1027684"/>
              <a:gd name="connsiteX34" fmla="*/ 1169924 w 1710436"/>
              <a:gd name="connsiteY34" fmla="*/ 444500 h 1027684"/>
              <a:gd name="connsiteX35" fmla="*/ 1159256 w 1710436"/>
              <a:gd name="connsiteY35" fmla="*/ 444500 h 1027684"/>
              <a:gd name="connsiteX36" fmla="*/ 1148588 w 1710436"/>
              <a:gd name="connsiteY36" fmla="*/ 455167 h 1027684"/>
              <a:gd name="connsiteX37" fmla="*/ 1137920 w 1710436"/>
              <a:gd name="connsiteY37" fmla="*/ 455167 h 1027684"/>
              <a:gd name="connsiteX38" fmla="*/ 1127252 w 1710436"/>
              <a:gd name="connsiteY38" fmla="*/ 465835 h 1027684"/>
              <a:gd name="connsiteX39" fmla="*/ 1116584 w 1710436"/>
              <a:gd name="connsiteY39" fmla="*/ 476504 h 1027684"/>
              <a:gd name="connsiteX40" fmla="*/ 1105916 w 1710436"/>
              <a:gd name="connsiteY40" fmla="*/ 476504 h 1027684"/>
              <a:gd name="connsiteX41" fmla="*/ 1095248 w 1710436"/>
              <a:gd name="connsiteY41" fmla="*/ 487172 h 1027684"/>
              <a:gd name="connsiteX42" fmla="*/ 1084580 w 1710436"/>
              <a:gd name="connsiteY42" fmla="*/ 487172 h 1027684"/>
              <a:gd name="connsiteX43" fmla="*/ 1073912 w 1710436"/>
              <a:gd name="connsiteY43" fmla="*/ 497840 h 1027684"/>
              <a:gd name="connsiteX44" fmla="*/ 1063244 w 1710436"/>
              <a:gd name="connsiteY44" fmla="*/ 508508 h 1027684"/>
              <a:gd name="connsiteX45" fmla="*/ 1041908 w 1710436"/>
              <a:gd name="connsiteY45" fmla="*/ 508508 h 1027684"/>
              <a:gd name="connsiteX46" fmla="*/ 1031240 w 1710436"/>
              <a:gd name="connsiteY46" fmla="*/ 519176 h 1027684"/>
              <a:gd name="connsiteX47" fmla="*/ 1020572 w 1710436"/>
              <a:gd name="connsiteY47" fmla="*/ 529844 h 1027684"/>
              <a:gd name="connsiteX48" fmla="*/ 1009904 w 1710436"/>
              <a:gd name="connsiteY48" fmla="*/ 529844 h 1027684"/>
              <a:gd name="connsiteX49" fmla="*/ 999236 w 1710436"/>
              <a:gd name="connsiteY49" fmla="*/ 540512 h 1027684"/>
              <a:gd name="connsiteX50" fmla="*/ 988567 w 1710436"/>
              <a:gd name="connsiteY50" fmla="*/ 540512 h 1027684"/>
              <a:gd name="connsiteX51" fmla="*/ 977900 w 1710436"/>
              <a:gd name="connsiteY51" fmla="*/ 551179 h 1027684"/>
              <a:gd name="connsiteX52" fmla="*/ 967232 w 1710436"/>
              <a:gd name="connsiteY52" fmla="*/ 551179 h 1027684"/>
              <a:gd name="connsiteX53" fmla="*/ 956564 w 1710436"/>
              <a:gd name="connsiteY53" fmla="*/ 561848 h 1027684"/>
              <a:gd name="connsiteX54" fmla="*/ 945896 w 1710436"/>
              <a:gd name="connsiteY54" fmla="*/ 561848 h 1027684"/>
              <a:gd name="connsiteX55" fmla="*/ 935228 w 1710436"/>
              <a:gd name="connsiteY55" fmla="*/ 572516 h 1027684"/>
              <a:gd name="connsiteX56" fmla="*/ 924560 w 1710436"/>
              <a:gd name="connsiteY56" fmla="*/ 572516 h 1027684"/>
              <a:gd name="connsiteX57" fmla="*/ 913892 w 1710436"/>
              <a:gd name="connsiteY57" fmla="*/ 583184 h 1027684"/>
              <a:gd name="connsiteX58" fmla="*/ 903224 w 1710436"/>
              <a:gd name="connsiteY58" fmla="*/ 583184 h 1027684"/>
              <a:gd name="connsiteX59" fmla="*/ 892556 w 1710436"/>
              <a:gd name="connsiteY59" fmla="*/ 593852 h 1027684"/>
              <a:gd name="connsiteX60" fmla="*/ 881888 w 1710436"/>
              <a:gd name="connsiteY60" fmla="*/ 593852 h 1027684"/>
              <a:gd name="connsiteX61" fmla="*/ 871220 w 1710436"/>
              <a:gd name="connsiteY61" fmla="*/ 604520 h 1027684"/>
              <a:gd name="connsiteX62" fmla="*/ 860552 w 1710436"/>
              <a:gd name="connsiteY62" fmla="*/ 604520 h 1027684"/>
              <a:gd name="connsiteX63" fmla="*/ 849884 w 1710436"/>
              <a:gd name="connsiteY63" fmla="*/ 615188 h 1027684"/>
              <a:gd name="connsiteX64" fmla="*/ 839216 w 1710436"/>
              <a:gd name="connsiteY64" fmla="*/ 615188 h 1027684"/>
              <a:gd name="connsiteX65" fmla="*/ 828548 w 1710436"/>
              <a:gd name="connsiteY65" fmla="*/ 625856 h 1027684"/>
              <a:gd name="connsiteX66" fmla="*/ 807212 w 1710436"/>
              <a:gd name="connsiteY66" fmla="*/ 625856 h 1027684"/>
              <a:gd name="connsiteX67" fmla="*/ 796544 w 1710436"/>
              <a:gd name="connsiteY67" fmla="*/ 636523 h 1027684"/>
              <a:gd name="connsiteX68" fmla="*/ 785876 w 1710436"/>
              <a:gd name="connsiteY68" fmla="*/ 636523 h 1027684"/>
              <a:gd name="connsiteX69" fmla="*/ 775208 w 1710436"/>
              <a:gd name="connsiteY69" fmla="*/ 647191 h 1027684"/>
              <a:gd name="connsiteX70" fmla="*/ 764540 w 1710436"/>
              <a:gd name="connsiteY70" fmla="*/ 647191 h 1027684"/>
              <a:gd name="connsiteX71" fmla="*/ 753872 w 1710436"/>
              <a:gd name="connsiteY71" fmla="*/ 657860 h 1027684"/>
              <a:gd name="connsiteX72" fmla="*/ 732536 w 1710436"/>
              <a:gd name="connsiteY72" fmla="*/ 657860 h 1027684"/>
              <a:gd name="connsiteX73" fmla="*/ 721867 w 1710436"/>
              <a:gd name="connsiteY73" fmla="*/ 668528 h 1027684"/>
              <a:gd name="connsiteX74" fmla="*/ 711200 w 1710436"/>
              <a:gd name="connsiteY74" fmla="*/ 668528 h 1027684"/>
              <a:gd name="connsiteX75" fmla="*/ 700532 w 1710436"/>
              <a:gd name="connsiteY75" fmla="*/ 679196 h 1027684"/>
              <a:gd name="connsiteX76" fmla="*/ 689864 w 1710436"/>
              <a:gd name="connsiteY76" fmla="*/ 679196 h 1027684"/>
              <a:gd name="connsiteX77" fmla="*/ 679196 w 1710436"/>
              <a:gd name="connsiteY77" fmla="*/ 689864 h 1027684"/>
              <a:gd name="connsiteX78" fmla="*/ 657860 w 1710436"/>
              <a:gd name="connsiteY78" fmla="*/ 689864 h 1027684"/>
              <a:gd name="connsiteX79" fmla="*/ 647192 w 1710436"/>
              <a:gd name="connsiteY79" fmla="*/ 700532 h 1027684"/>
              <a:gd name="connsiteX80" fmla="*/ 625856 w 1710436"/>
              <a:gd name="connsiteY80" fmla="*/ 700532 h 1027684"/>
              <a:gd name="connsiteX81" fmla="*/ 615188 w 1710436"/>
              <a:gd name="connsiteY81" fmla="*/ 711200 h 1027684"/>
              <a:gd name="connsiteX82" fmla="*/ 604520 w 1710436"/>
              <a:gd name="connsiteY82" fmla="*/ 711200 h 1027684"/>
              <a:gd name="connsiteX83" fmla="*/ 593852 w 1710436"/>
              <a:gd name="connsiteY83" fmla="*/ 721867 h 1027684"/>
              <a:gd name="connsiteX84" fmla="*/ 572516 w 1710436"/>
              <a:gd name="connsiteY84" fmla="*/ 721867 h 1027684"/>
              <a:gd name="connsiteX85" fmla="*/ 561848 w 1710436"/>
              <a:gd name="connsiteY85" fmla="*/ 732535 h 1027684"/>
              <a:gd name="connsiteX86" fmla="*/ 551180 w 1710436"/>
              <a:gd name="connsiteY86" fmla="*/ 732535 h 1027684"/>
              <a:gd name="connsiteX87" fmla="*/ 540512 w 1710436"/>
              <a:gd name="connsiteY87" fmla="*/ 743204 h 1027684"/>
              <a:gd name="connsiteX88" fmla="*/ 519176 w 1710436"/>
              <a:gd name="connsiteY88" fmla="*/ 743204 h 1027684"/>
              <a:gd name="connsiteX89" fmla="*/ 508508 w 1710436"/>
              <a:gd name="connsiteY89" fmla="*/ 753872 h 1027684"/>
              <a:gd name="connsiteX90" fmla="*/ 487172 w 1710436"/>
              <a:gd name="connsiteY90" fmla="*/ 753872 h 1027684"/>
              <a:gd name="connsiteX91" fmla="*/ 476504 w 1710436"/>
              <a:gd name="connsiteY91" fmla="*/ 764540 h 1027684"/>
              <a:gd name="connsiteX92" fmla="*/ 444500 w 1710436"/>
              <a:gd name="connsiteY92" fmla="*/ 764540 h 1027684"/>
              <a:gd name="connsiteX93" fmla="*/ 433832 w 1710436"/>
              <a:gd name="connsiteY93" fmla="*/ 775208 h 1027684"/>
              <a:gd name="connsiteX94" fmla="*/ 412496 w 1710436"/>
              <a:gd name="connsiteY94" fmla="*/ 775208 h 1027684"/>
              <a:gd name="connsiteX95" fmla="*/ 401828 w 1710436"/>
              <a:gd name="connsiteY95" fmla="*/ 785876 h 1027684"/>
              <a:gd name="connsiteX96" fmla="*/ 380492 w 1710436"/>
              <a:gd name="connsiteY96" fmla="*/ 785876 h 1027684"/>
              <a:gd name="connsiteX97" fmla="*/ 369823 w 1710436"/>
              <a:gd name="connsiteY97" fmla="*/ 796544 h 1027684"/>
              <a:gd name="connsiteX98" fmla="*/ 348488 w 1710436"/>
              <a:gd name="connsiteY98" fmla="*/ 796544 h 1027684"/>
              <a:gd name="connsiteX99" fmla="*/ 337820 w 1710436"/>
              <a:gd name="connsiteY99" fmla="*/ 807212 h 1027684"/>
              <a:gd name="connsiteX100" fmla="*/ 316484 w 1710436"/>
              <a:gd name="connsiteY100" fmla="*/ 807212 h 1027684"/>
              <a:gd name="connsiteX101" fmla="*/ 305816 w 1710436"/>
              <a:gd name="connsiteY101" fmla="*/ 817879 h 1027684"/>
              <a:gd name="connsiteX102" fmla="*/ 273811 w 1710436"/>
              <a:gd name="connsiteY102" fmla="*/ 817879 h 1027684"/>
              <a:gd name="connsiteX103" fmla="*/ 263144 w 1710436"/>
              <a:gd name="connsiteY103" fmla="*/ 828548 h 1027684"/>
              <a:gd name="connsiteX104" fmla="*/ 241808 w 1710436"/>
              <a:gd name="connsiteY104" fmla="*/ 828548 h 1027684"/>
              <a:gd name="connsiteX105" fmla="*/ 231140 w 1710436"/>
              <a:gd name="connsiteY105" fmla="*/ 839216 h 1027684"/>
              <a:gd name="connsiteX106" fmla="*/ 199136 w 1710436"/>
              <a:gd name="connsiteY106" fmla="*/ 839216 h 1027684"/>
              <a:gd name="connsiteX107" fmla="*/ 188467 w 1710436"/>
              <a:gd name="connsiteY107" fmla="*/ 849884 h 1027684"/>
              <a:gd name="connsiteX108" fmla="*/ 177800 w 1710436"/>
              <a:gd name="connsiteY108" fmla="*/ 849884 h 10276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  <a:cxn ang="99">
                <a:pos x="connsiteX99" y="connsiteY99"/>
              </a:cxn>
              <a:cxn ang="100">
                <a:pos x="connsiteX100" y="connsiteY100"/>
              </a:cxn>
              <a:cxn ang="101">
                <a:pos x="connsiteX101" y="connsiteY101"/>
              </a:cxn>
              <a:cxn ang="102">
                <a:pos x="connsiteX102" y="connsiteY102"/>
              </a:cxn>
              <a:cxn ang="103">
                <a:pos x="connsiteX103" y="connsiteY103"/>
              </a:cxn>
              <a:cxn ang="104">
                <a:pos x="connsiteX104" y="connsiteY104"/>
              </a:cxn>
              <a:cxn ang="105">
                <a:pos x="connsiteX105" y="connsiteY105"/>
              </a:cxn>
              <a:cxn ang="106">
                <a:pos x="connsiteX106" y="connsiteY106"/>
              </a:cxn>
              <a:cxn ang="107">
                <a:pos x="connsiteX107" y="connsiteY107"/>
              </a:cxn>
              <a:cxn ang="108">
                <a:pos x="connsiteX108" y="connsiteY108"/>
              </a:cxn>
            </a:cxnLst>
            <a:rect l="l" t="t" r="r" b="b"/>
            <a:pathLst>
              <a:path w="1710436" h="1027684">
                <a:moveTo>
                  <a:pt x="1532636" y="177800"/>
                </a:moveTo>
                <a:lnTo>
                  <a:pt x="1521968" y="188467"/>
                </a:lnTo>
                <a:lnTo>
                  <a:pt x="1511300" y="199135"/>
                </a:lnTo>
                <a:lnTo>
                  <a:pt x="1500632" y="199135"/>
                </a:lnTo>
                <a:lnTo>
                  <a:pt x="1489964" y="209804"/>
                </a:lnTo>
                <a:lnTo>
                  <a:pt x="1479296" y="220472"/>
                </a:lnTo>
                <a:lnTo>
                  <a:pt x="1468628" y="231140"/>
                </a:lnTo>
                <a:lnTo>
                  <a:pt x="1457960" y="241808"/>
                </a:lnTo>
                <a:lnTo>
                  <a:pt x="1447292" y="241808"/>
                </a:lnTo>
                <a:lnTo>
                  <a:pt x="1436624" y="252476"/>
                </a:lnTo>
                <a:lnTo>
                  <a:pt x="1425956" y="263144"/>
                </a:lnTo>
                <a:lnTo>
                  <a:pt x="1415288" y="273811"/>
                </a:lnTo>
                <a:lnTo>
                  <a:pt x="1404620" y="273811"/>
                </a:lnTo>
                <a:lnTo>
                  <a:pt x="1393952" y="284479"/>
                </a:lnTo>
                <a:lnTo>
                  <a:pt x="1383284" y="295147"/>
                </a:lnTo>
                <a:lnTo>
                  <a:pt x="1372616" y="305816"/>
                </a:lnTo>
                <a:lnTo>
                  <a:pt x="1361948" y="305816"/>
                </a:lnTo>
                <a:lnTo>
                  <a:pt x="1351280" y="316484"/>
                </a:lnTo>
                <a:lnTo>
                  <a:pt x="1340612" y="327152"/>
                </a:lnTo>
                <a:lnTo>
                  <a:pt x="1329944" y="337820"/>
                </a:lnTo>
                <a:lnTo>
                  <a:pt x="1319276" y="337820"/>
                </a:lnTo>
                <a:lnTo>
                  <a:pt x="1308608" y="348488"/>
                </a:lnTo>
                <a:lnTo>
                  <a:pt x="1297940" y="359156"/>
                </a:lnTo>
                <a:lnTo>
                  <a:pt x="1287272" y="359156"/>
                </a:lnTo>
                <a:lnTo>
                  <a:pt x="1276604" y="369823"/>
                </a:lnTo>
                <a:lnTo>
                  <a:pt x="1265936" y="380491"/>
                </a:lnTo>
                <a:lnTo>
                  <a:pt x="1255268" y="380491"/>
                </a:lnTo>
                <a:lnTo>
                  <a:pt x="1244600" y="391160"/>
                </a:lnTo>
                <a:lnTo>
                  <a:pt x="1233932" y="401828"/>
                </a:lnTo>
                <a:lnTo>
                  <a:pt x="1223264" y="401828"/>
                </a:lnTo>
                <a:lnTo>
                  <a:pt x="1212596" y="412496"/>
                </a:lnTo>
                <a:lnTo>
                  <a:pt x="1201928" y="423164"/>
                </a:lnTo>
                <a:lnTo>
                  <a:pt x="1191260" y="423164"/>
                </a:lnTo>
                <a:lnTo>
                  <a:pt x="1180592" y="433832"/>
                </a:lnTo>
                <a:lnTo>
                  <a:pt x="1169924" y="444500"/>
                </a:lnTo>
                <a:lnTo>
                  <a:pt x="1159256" y="444500"/>
                </a:lnTo>
                <a:lnTo>
                  <a:pt x="1148588" y="455167"/>
                </a:lnTo>
                <a:lnTo>
                  <a:pt x="1137920" y="455167"/>
                </a:lnTo>
                <a:lnTo>
                  <a:pt x="1127252" y="465835"/>
                </a:lnTo>
                <a:lnTo>
                  <a:pt x="1116584" y="476504"/>
                </a:lnTo>
                <a:lnTo>
                  <a:pt x="1105916" y="476504"/>
                </a:lnTo>
                <a:lnTo>
                  <a:pt x="1095248" y="487172"/>
                </a:lnTo>
                <a:lnTo>
                  <a:pt x="1084580" y="487172"/>
                </a:lnTo>
                <a:lnTo>
                  <a:pt x="1073912" y="497840"/>
                </a:lnTo>
                <a:lnTo>
                  <a:pt x="1063244" y="508508"/>
                </a:lnTo>
                <a:lnTo>
                  <a:pt x="1041908" y="508508"/>
                </a:lnTo>
                <a:lnTo>
                  <a:pt x="1031240" y="519176"/>
                </a:lnTo>
                <a:lnTo>
                  <a:pt x="1020572" y="529844"/>
                </a:lnTo>
                <a:lnTo>
                  <a:pt x="1009904" y="529844"/>
                </a:lnTo>
                <a:lnTo>
                  <a:pt x="999236" y="540512"/>
                </a:lnTo>
                <a:lnTo>
                  <a:pt x="988567" y="540512"/>
                </a:lnTo>
                <a:lnTo>
                  <a:pt x="977900" y="551179"/>
                </a:lnTo>
                <a:lnTo>
                  <a:pt x="967232" y="551179"/>
                </a:lnTo>
                <a:lnTo>
                  <a:pt x="956564" y="561848"/>
                </a:lnTo>
                <a:lnTo>
                  <a:pt x="945896" y="561848"/>
                </a:lnTo>
                <a:lnTo>
                  <a:pt x="935228" y="572516"/>
                </a:lnTo>
                <a:lnTo>
                  <a:pt x="924560" y="572516"/>
                </a:lnTo>
                <a:lnTo>
                  <a:pt x="913892" y="583184"/>
                </a:lnTo>
                <a:lnTo>
                  <a:pt x="903224" y="583184"/>
                </a:lnTo>
                <a:lnTo>
                  <a:pt x="892556" y="593852"/>
                </a:lnTo>
                <a:lnTo>
                  <a:pt x="881888" y="593852"/>
                </a:lnTo>
                <a:lnTo>
                  <a:pt x="871220" y="604520"/>
                </a:lnTo>
                <a:lnTo>
                  <a:pt x="860552" y="604520"/>
                </a:lnTo>
                <a:lnTo>
                  <a:pt x="849884" y="615188"/>
                </a:lnTo>
                <a:lnTo>
                  <a:pt x="839216" y="615188"/>
                </a:lnTo>
                <a:lnTo>
                  <a:pt x="828548" y="625856"/>
                </a:lnTo>
                <a:lnTo>
                  <a:pt x="807212" y="625856"/>
                </a:lnTo>
                <a:lnTo>
                  <a:pt x="796544" y="636523"/>
                </a:lnTo>
                <a:lnTo>
                  <a:pt x="785876" y="636523"/>
                </a:lnTo>
                <a:lnTo>
                  <a:pt x="775208" y="647191"/>
                </a:lnTo>
                <a:lnTo>
                  <a:pt x="764540" y="647191"/>
                </a:lnTo>
                <a:lnTo>
                  <a:pt x="753872" y="657860"/>
                </a:lnTo>
                <a:lnTo>
                  <a:pt x="732536" y="657860"/>
                </a:lnTo>
                <a:lnTo>
                  <a:pt x="721867" y="668528"/>
                </a:lnTo>
                <a:lnTo>
                  <a:pt x="711200" y="668528"/>
                </a:lnTo>
                <a:lnTo>
                  <a:pt x="700532" y="679196"/>
                </a:lnTo>
                <a:lnTo>
                  <a:pt x="689864" y="679196"/>
                </a:lnTo>
                <a:lnTo>
                  <a:pt x="679196" y="689864"/>
                </a:lnTo>
                <a:lnTo>
                  <a:pt x="657860" y="689864"/>
                </a:lnTo>
                <a:lnTo>
                  <a:pt x="647192" y="700532"/>
                </a:lnTo>
                <a:lnTo>
                  <a:pt x="625856" y="700532"/>
                </a:lnTo>
                <a:lnTo>
                  <a:pt x="615188" y="711200"/>
                </a:lnTo>
                <a:lnTo>
                  <a:pt x="604520" y="711200"/>
                </a:lnTo>
                <a:lnTo>
                  <a:pt x="593852" y="721867"/>
                </a:lnTo>
                <a:lnTo>
                  <a:pt x="572516" y="721867"/>
                </a:lnTo>
                <a:lnTo>
                  <a:pt x="561848" y="732535"/>
                </a:lnTo>
                <a:lnTo>
                  <a:pt x="551180" y="732535"/>
                </a:lnTo>
                <a:lnTo>
                  <a:pt x="540512" y="743204"/>
                </a:lnTo>
                <a:lnTo>
                  <a:pt x="519176" y="743204"/>
                </a:lnTo>
                <a:lnTo>
                  <a:pt x="508508" y="753872"/>
                </a:lnTo>
                <a:lnTo>
                  <a:pt x="487172" y="753872"/>
                </a:lnTo>
                <a:lnTo>
                  <a:pt x="476504" y="764540"/>
                </a:lnTo>
                <a:lnTo>
                  <a:pt x="444500" y="764540"/>
                </a:lnTo>
                <a:lnTo>
                  <a:pt x="433832" y="775208"/>
                </a:lnTo>
                <a:lnTo>
                  <a:pt x="412496" y="775208"/>
                </a:lnTo>
                <a:lnTo>
                  <a:pt x="401828" y="785876"/>
                </a:lnTo>
                <a:lnTo>
                  <a:pt x="380492" y="785876"/>
                </a:lnTo>
                <a:lnTo>
                  <a:pt x="369823" y="796544"/>
                </a:lnTo>
                <a:lnTo>
                  <a:pt x="348488" y="796544"/>
                </a:lnTo>
                <a:lnTo>
                  <a:pt x="337820" y="807212"/>
                </a:lnTo>
                <a:lnTo>
                  <a:pt x="316484" y="807212"/>
                </a:lnTo>
                <a:lnTo>
                  <a:pt x="305816" y="817879"/>
                </a:lnTo>
                <a:lnTo>
                  <a:pt x="273811" y="817879"/>
                </a:lnTo>
                <a:lnTo>
                  <a:pt x="263144" y="828548"/>
                </a:lnTo>
                <a:lnTo>
                  <a:pt x="241808" y="828548"/>
                </a:lnTo>
                <a:lnTo>
                  <a:pt x="231140" y="839216"/>
                </a:lnTo>
                <a:lnTo>
                  <a:pt x="199136" y="839216"/>
                </a:lnTo>
                <a:lnTo>
                  <a:pt x="188467" y="849884"/>
                </a:lnTo>
                <a:lnTo>
                  <a:pt x="177800" y="849884"/>
                </a:lnTo>
              </a:path>
            </a:pathLst>
          </a:custGeom>
          <a:ln w="381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Freeform 3"/>
          <p:cNvSpPr/>
          <p:nvPr/>
        </p:nvSpPr>
        <p:spPr>
          <a:xfrm>
            <a:off x="5072258" y="3641344"/>
            <a:ext cx="1667763" cy="1635760"/>
          </a:xfrm>
          <a:custGeom>
            <a:avLst/>
            <a:gdLst>
              <a:gd name="connsiteX0" fmla="*/ 1489963 w 1667763"/>
              <a:gd name="connsiteY0" fmla="*/ 177800 h 1635760"/>
              <a:gd name="connsiteX1" fmla="*/ 1489963 w 1667763"/>
              <a:gd name="connsiteY1" fmla="*/ 199136 h 1635760"/>
              <a:gd name="connsiteX2" fmla="*/ 1479296 w 1667763"/>
              <a:gd name="connsiteY2" fmla="*/ 209804 h 1635760"/>
              <a:gd name="connsiteX3" fmla="*/ 1468627 w 1667763"/>
              <a:gd name="connsiteY3" fmla="*/ 220472 h 1635760"/>
              <a:gd name="connsiteX4" fmla="*/ 1457960 w 1667763"/>
              <a:gd name="connsiteY4" fmla="*/ 231140 h 1635760"/>
              <a:gd name="connsiteX5" fmla="*/ 1457960 w 1667763"/>
              <a:gd name="connsiteY5" fmla="*/ 241808 h 1635760"/>
              <a:gd name="connsiteX6" fmla="*/ 1436624 w 1667763"/>
              <a:gd name="connsiteY6" fmla="*/ 263144 h 1635760"/>
              <a:gd name="connsiteX7" fmla="*/ 1436624 w 1667763"/>
              <a:gd name="connsiteY7" fmla="*/ 273811 h 1635760"/>
              <a:gd name="connsiteX8" fmla="*/ 1425956 w 1667763"/>
              <a:gd name="connsiteY8" fmla="*/ 284480 h 1635760"/>
              <a:gd name="connsiteX9" fmla="*/ 1415288 w 1667763"/>
              <a:gd name="connsiteY9" fmla="*/ 295148 h 1635760"/>
              <a:gd name="connsiteX10" fmla="*/ 1415288 w 1667763"/>
              <a:gd name="connsiteY10" fmla="*/ 305816 h 1635760"/>
              <a:gd name="connsiteX11" fmla="*/ 1404620 w 1667763"/>
              <a:gd name="connsiteY11" fmla="*/ 316484 h 1635760"/>
              <a:gd name="connsiteX12" fmla="*/ 1383284 w 1667763"/>
              <a:gd name="connsiteY12" fmla="*/ 337820 h 1635760"/>
              <a:gd name="connsiteX13" fmla="*/ 1383284 w 1667763"/>
              <a:gd name="connsiteY13" fmla="*/ 359156 h 1635760"/>
              <a:gd name="connsiteX14" fmla="*/ 1372615 w 1667763"/>
              <a:gd name="connsiteY14" fmla="*/ 369824 h 1635760"/>
              <a:gd name="connsiteX15" fmla="*/ 1361947 w 1667763"/>
              <a:gd name="connsiteY15" fmla="*/ 380492 h 1635760"/>
              <a:gd name="connsiteX16" fmla="*/ 1340612 w 1667763"/>
              <a:gd name="connsiteY16" fmla="*/ 401828 h 1635760"/>
              <a:gd name="connsiteX17" fmla="*/ 1340612 w 1667763"/>
              <a:gd name="connsiteY17" fmla="*/ 412496 h 1635760"/>
              <a:gd name="connsiteX18" fmla="*/ 1329944 w 1667763"/>
              <a:gd name="connsiteY18" fmla="*/ 423164 h 1635760"/>
              <a:gd name="connsiteX19" fmla="*/ 1319276 w 1667763"/>
              <a:gd name="connsiteY19" fmla="*/ 433832 h 1635760"/>
              <a:gd name="connsiteX20" fmla="*/ 1319276 w 1667763"/>
              <a:gd name="connsiteY20" fmla="*/ 444500 h 1635760"/>
              <a:gd name="connsiteX21" fmla="*/ 1308608 w 1667763"/>
              <a:gd name="connsiteY21" fmla="*/ 455167 h 1635760"/>
              <a:gd name="connsiteX22" fmla="*/ 1287271 w 1667763"/>
              <a:gd name="connsiteY22" fmla="*/ 476504 h 1635760"/>
              <a:gd name="connsiteX23" fmla="*/ 1287271 w 1667763"/>
              <a:gd name="connsiteY23" fmla="*/ 487172 h 1635760"/>
              <a:gd name="connsiteX24" fmla="*/ 1265935 w 1667763"/>
              <a:gd name="connsiteY24" fmla="*/ 508508 h 1635760"/>
              <a:gd name="connsiteX25" fmla="*/ 1265935 w 1667763"/>
              <a:gd name="connsiteY25" fmla="*/ 519176 h 1635760"/>
              <a:gd name="connsiteX26" fmla="*/ 1255268 w 1667763"/>
              <a:gd name="connsiteY26" fmla="*/ 529844 h 1635760"/>
              <a:gd name="connsiteX27" fmla="*/ 1233932 w 1667763"/>
              <a:gd name="connsiteY27" fmla="*/ 551180 h 1635760"/>
              <a:gd name="connsiteX28" fmla="*/ 1233932 w 1667763"/>
              <a:gd name="connsiteY28" fmla="*/ 561848 h 1635760"/>
              <a:gd name="connsiteX29" fmla="*/ 1223264 w 1667763"/>
              <a:gd name="connsiteY29" fmla="*/ 572516 h 1635760"/>
              <a:gd name="connsiteX30" fmla="*/ 1201927 w 1667763"/>
              <a:gd name="connsiteY30" fmla="*/ 593852 h 1635760"/>
              <a:gd name="connsiteX31" fmla="*/ 1201927 w 1667763"/>
              <a:gd name="connsiteY31" fmla="*/ 604520 h 1635760"/>
              <a:gd name="connsiteX32" fmla="*/ 1191259 w 1667763"/>
              <a:gd name="connsiteY32" fmla="*/ 615188 h 1635760"/>
              <a:gd name="connsiteX33" fmla="*/ 1180591 w 1667763"/>
              <a:gd name="connsiteY33" fmla="*/ 625856 h 1635760"/>
              <a:gd name="connsiteX34" fmla="*/ 1169924 w 1667763"/>
              <a:gd name="connsiteY34" fmla="*/ 636524 h 1635760"/>
              <a:gd name="connsiteX35" fmla="*/ 1148588 w 1667763"/>
              <a:gd name="connsiteY35" fmla="*/ 657860 h 1635760"/>
              <a:gd name="connsiteX36" fmla="*/ 1148588 w 1667763"/>
              <a:gd name="connsiteY36" fmla="*/ 668528 h 1635760"/>
              <a:gd name="connsiteX37" fmla="*/ 1137920 w 1667763"/>
              <a:gd name="connsiteY37" fmla="*/ 679196 h 1635760"/>
              <a:gd name="connsiteX38" fmla="*/ 1127252 w 1667763"/>
              <a:gd name="connsiteY38" fmla="*/ 689864 h 1635760"/>
              <a:gd name="connsiteX39" fmla="*/ 1116584 w 1667763"/>
              <a:gd name="connsiteY39" fmla="*/ 700532 h 1635760"/>
              <a:gd name="connsiteX40" fmla="*/ 1095247 w 1667763"/>
              <a:gd name="connsiteY40" fmla="*/ 721868 h 1635760"/>
              <a:gd name="connsiteX41" fmla="*/ 1095247 w 1667763"/>
              <a:gd name="connsiteY41" fmla="*/ 732536 h 1635760"/>
              <a:gd name="connsiteX42" fmla="*/ 1084579 w 1667763"/>
              <a:gd name="connsiteY42" fmla="*/ 743204 h 1635760"/>
              <a:gd name="connsiteX43" fmla="*/ 1073912 w 1667763"/>
              <a:gd name="connsiteY43" fmla="*/ 753872 h 1635760"/>
              <a:gd name="connsiteX44" fmla="*/ 1063244 w 1667763"/>
              <a:gd name="connsiteY44" fmla="*/ 764540 h 1635760"/>
              <a:gd name="connsiteX45" fmla="*/ 1052576 w 1667763"/>
              <a:gd name="connsiteY45" fmla="*/ 775208 h 1635760"/>
              <a:gd name="connsiteX46" fmla="*/ 1041908 w 1667763"/>
              <a:gd name="connsiteY46" fmla="*/ 785876 h 1635760"/>
              <a:gd name="connsiteX47" fmla="*/ 1020571 w 1667763"/>
              <a:gd name="connsiteY47" fmla="*/ 807212 h 1635760"/>
              <a:gd name="connsiteX48" fmla="*/ 1020571 w 1667763"/>
              <a:gd name="connsiteY48" fmla="*/ 817880 h 1635760"/>
              <a:gd name="connsiteX49" fmla="*/ 1009903 w 1667763"/>
              <a:gd name="connsiteY49" fmla="*/ 828548 h 1635760"/>
              <a:gd name="connsiteX50" fmla="*/ 999235 w 1667763"/>
              <a:gd name="connsiteY50" fmla="*/ 839216 h 1635760"/>
              <a:gd name="connsiteX51" fmla="*/ 988567 w 1667763"/>
              <a:gd name="connsiteY51" fmla="*/ 849884 h 1635760"/>
              <a:gd name="connsiteX52" fmla="*/ 977900 w 1667763"/>
              <a:gd name="connsiteY52" fmla="*/ 860552 h 1635760"/>
              <a:gd name="connsiteX53" fmla="*/ 967232 w 1667763"/>
              <a:gd name="connsiteY53" fmla="*/ 871220 h 1635760"/>
              <a:gd name="connsiteX54" fmla="*/ 956564 w 1667763"/>
              <a:gd name="connsiteY54" fmla="*/ 881888 h 1635760"/>
              <a:gd name="connsiteX55" fmla="*/ 945896 w 1667763"/>
              <a:gd name="connsiteY55" fmla="*/ 892556 h 1635760"/>
              <a:gd name="connsiteX56" fmla="*/ 935227 w 1667763"/>
              <a:gd name="connsiteY56" fmla="*/ 903224 h 1635760"/>
              <a:gd name="connsiteX57" fmla="*/ 924559 w 1667763"/>
              <a:gd name="connsiteY57" fmla="*/ 913892 h 1635760"/>
              <a:gd name="connsiteX58" fmla="*/ 913891 w 1667763"/>
              <a:gd name="connsiteY58" fmla="*/ 924560 h 1635760"/>
              <a:gd name="connsiteX59" fmla="*/ 903223 w 1667763"/>
              <a:gd name="connsiteY59" fmla="*/ 935228 h 1635760"/>
              <a:gd name="connsiteX60" fmla="*/ 892556 w 1667763"/>
              <a:gd name="connsiteY60" fmla="*/ 945896 h 1635760"/>
              <a:gd name="connsiteX61" fmla="*/ 881888 w 1667763"/>
              <a:gd name="connsiteY61" fmla="*/ 956564 h 1635760"/>
              <a:gd name="connsiteX62" fmla="*/ 871220 w 1667763"/>
              <a:gd name="connsiteY62" fmla="*/ 967232 h 1635760"/>
              <a:gd name="connsiteX63" fmla="*/ 860552 w 1667763"/>
              <a:gd name="connsiteY63" fmla="*/ 977900 h 1635760"/>
              <a:gd name="connsiteX64" fmla="*/ 849883 w 1667763"/>
              <a:gd name="connsiteY64" fmla="*/ 988568 h 1635760"/>
              <a:gd name="connsiteX65" fmla="*/ 839215 w 1667763"/>
              <a:gd name="connsiteY65" fmla="*/ 999236 h 1635760"/>
              <a:gd name="connsiteX66" fmla="*/ 828547 w 1667763"/>
              <a:gd name="connsiteY66" fmla="*/ 1009904 h 1635760"/>
              <a:gd name="connsiteX67" fmla="*/ 817879 w 1667763"/>
              <a:gd name="connsiteY67" fmla="*/ 1020572 h 1635760"/>
              <a:gd name="connsiteX68" fmla="*/ 807212 w 1667763"/>
              <a:gd name="connsiteY68" fmla="*/ 1020572 h 1635760"/>
              <a:gd name="connsiteX69" fmla="*/ 796544 w 1667763"/>
              <a:gd name="connsiteY69" fmla="*/ 1031240 h 1635760"/>
              <a:gd name="connsiteX70" fmla="*/ 785876 w 1667763"/>
              <a:gd name="connsiteY70" fmla="*/ 1041908 h 1635760"/>
              <a:gd name="connsiteX71" fmla="*/ 775208 w 1667763"/>
              <a:gd name="connsiteY71" fmla="*/ 1052576 h 1635760"/>
              <a:gd name="connsiteX72" fmla="*/ 764540 w 1667763"/>
              <a:gd name="connsiteY72" fmla="*/ 1063244 h 1635760"/>
              <a:gd name="connsiteX73" fmla="*/ 753871 w 1667763"/>
              <a:gd name="connsiteY73" fmla="*/ 1073912 h 1635760"/>
              <a:gd name="connsiteX74" fmla="*/ 743203 w 1667763"/>
              <a:gd name="connsiteY74" fmla="*/ 1084580 h 1635760"/>
              <a:gd name="connsiteX75" fmla="*/ 732535 w 1667763"/>
              <a:gd name="connsiteY75" fmla="*/ 1084580 h 1635760"/>
              <a:gd name="connsiteX76" fmla="*/ 721867 w 1667763"/>
              <a:gd name="connsiteY76" fmla="*/ 1095248 h 1635760"/>
              <a:gd name="connsiteX77" fmla="*/ 711200 w 1667763"/>
              <a:gd name="connsiteY77" fmla="*/ 1105916 h 1635760"/>
              <a:gd name="connsiteX78" fmla="*/ 700532 w 1667763"/>
              <a:gd name="connsiteY78" fmla="*/ 1116584 h 1635760"/>
              <a:gd name="connsiteX79" fmla="*/ 689864 w 1667763"/>
              <a:gd name="connsiteY79" fmla="*/ 1127252 h 1635760"/>
              <a:gd name="connsiteX80" fmla="*/ 679196 w 1667763"/>
              <a:gd name="connsiteY80" fmla="*/ 1137920 h 1635760"/>
              <a:gd name="connsiteX81" fmla="*/ 668527 w 1667763"/>
              <a:gd name="connsiteY81" fmla="*/ 1137920 h 1635760"/>
              <a:gd name="connsiteX82" fmla="*/ 657859 w 1667763"/>
              <a:gd name="connsiteY82" fmla="*/ 1148588 h 1635760"/>
              <a:gd name="connsiteX83" fmla="*/ 647191 w 1667763"/>
              <a:gd name="connsiteY83" fmla="*/ 1159256 h 1635760"/>
              <a:gd name="connsiteX84" fmla="*/ 636523 w 1667763"/>
              <a:gd name="connsiteY84" fmla="*/ 1169924 h 1635760"/>
              <a:gd name="connsiteX85" fmla="*/ 625856 w 1667763"/>
              <a:gd name="connsiteY85" fmla="*/ 1169924 h 1635760"/>
              <a:gd name="connsiteX86" fmla="*/ 615188 w 1667763"/>
              <a:gd name="connsiteY86" fmla="*/ 1180592 h 1635760"/>
              <a:gd name="connsiteX87" fmla="*/ 604520 w 1667763"/>
              <a:gd name="connsiteY87" fmla="*/ 1191260 h 1635760"/>
              <a:gd name="connsiteX88" fmla="*/ 593852 w 1667763"/>
              <a:gd name="connsiteY88" fmla="*/ 1201928 h 1635760"/>
              <a:gd name="connsiteX89" fmla="*/ 583183 w 1667763"/>
              <a:gd name="connsiteY89" fmla="*/ 1212596 h 1635760"/>
              <a:gd name="connsiteX90" fmla="*/ 572515 w 1667763"/>
              <a:gd name="connsiteY90" fmla="*/ 1212596 h 1635760"/>
              <a:gd name="connsiteX91" fmla="*/ 561847 w 1667763"/>
              <a:gd name="connsiteY91" fmla="*/ 1223264 h 1635760"/>
              <a:gd name="connsiteX92" fmla="*/ 551179 w 1667763"/>
              <a:gd name="connsiteY92" fmla="*/ 1233932 h 1635760"/>
              <a:gd name="connsiteX93" fmla="*/ 540512 w 1667763"/>
              <a:gd name="connsiteY93" fmla="*/ 1233932 h 1635760"/>
              <a:gd name="connsiteX94" fmla="*/ 529844 w 1667763"/>
              <a:gd name="connsiteY94" fmla="*/ 1244600 h 1635760"/>
              <a:gd name="connsiteX95" fmla="*/ 519176 w 1667763"/>
              <a:gd name="connsiteY95" fmla="*/ 1255268 h 1635760"/>
              <a:gd name="connsiteX96" fmla="*/ 508508 w 1667763"/>
              <a:gd name="connsiteY96" fmla="*/ 1265936 h 1635760"/>
              <a:gd name="connsiteX97" fmla="*/ 497839 w 1667763"/>
              <a:gd name="connsiteY97" fmla="*/ 1265936 h 1635760"/>
              <a:gd name="connsiteX98" fmla="*/ 487171 w 1667763"/>
              <a:gd name="connsiteY98" fmla="*/ 1276604 h 1635760"/>
              <a:gd name="connsiteX99" fmla="*/ 476503 w 1667763"/>
              <a:gd name="connsiteY99" fmla="*/ 1287272 h 1635760"/>
              <a:gd name="connsiteX100" fmla="*/ 465835 w 1667763"/>
              <a:gd name="connsiteY100" fmla="*/ 1287272 h 1635760"/>
              <a:gd name="connsiteX101" fmla="*/ 455167 w 1667763"/>
              <a:gd name="connsiteY101" fmla="*/ 1297940 h 1635760"/>
              <a:gd name="connsiteX102" fmla="*/ 444500 w 1667763"/>
              <a:gd name="connsiteY102" fmla="*/ 1297940 h 1635760"/>
              <a:gd name="connsiteX103" fmla="*/ 433832 w 1667763"/>
              <a:gd name="connsiteY103" fmla="*/ 1308608 h 1635760"/>
              <a:gd name="connsiteX104" fmla="*/ 423164 w 1667763"/>
              <a:gd name="connsiteY104" fmla="*/ 1319276 h 1635760"/>
              <a:gd name="connsiteX105" fmla="*/ 412496 w 1667763"/>
              <a:gd name="connsiteY105" fmla="*/ 1319276 h 1635760"/>
              <a:gd name="connsiteX106" fmla="*/ 401827 w 1667763"/>
              <a:gd name="connsiteY106" fmla="*/ 1329944 h 1635760"/>
              <a:gd name="connsiteX107" fmla="*/ 391159 w 1667763"/>
              <a:gd name="connsiteY107" fmla="*/ 1340612 h 1635760"/>
              <a:gd name="connsiteX108" fmla="*/ 380491 w 1667763"/>
              <a:gd name="connsiteY108" fmla="*/ 1340612 h 1635760"/>
              <a:gd name="connsiteX109" fmla="*/ 369823 w 1667763"/>
              <a:gd name="connsiteY109" fmla="*/ 1351280 h 1635760"/>
              <a:gd name="connsiteX110" fmla="*/ 359156 w 1667763"/>
              <a:gd name="connsiteY110" fmla="*/ 1361948 h 1635760"/>
              <a:gd name="connsiteX111" fmla="*/ 348488 w 1667763"/>
              <a:gd name="connsiteY111" fmla="*/ 1361948 h 1635760"/>
              <a:gd name="connsiteX112" fmla="*/ 337820 w 1667763"/>
              <a:gd name="connsiteY112" fmla="*/ 1372616 h 1635760"/>
              <a:gd name="connsiteX113" fmla="*/ 327152 w 1667763"/>
              <a:gd name="connsiteY113" fmla="*/ 1372616 h 1635760"/>
              <a:gd name="connsiteX114" fmla="*/ 316483 w 1667763"/>
              <a:gd name="connsiteY114" fmla="*/ 1383284 h 1635760"/>
              <a:gd name="connsiteX115" fmla="*/ 305815 w 1667763"/>
              <a:gd name="connsiteY115" fmla="*/ 1383284 h 1635760"/>
              <a:gd name="connsiteX116" fmla="*/ 295147 w 1667763"/>
              <a:gd name="connsiteY116" fmla="*/ 1393952 h 1635760"/>
              <a:gd name="connsiteX117" fmla="*/ 284479 w 1667763"/>
              <a:gd name="connsiteY117" fmla="*/ 1404620 h 1635760"/>
              <a:gd name="connsiteX118" fmla="*/ 273811 w 1667763"/>
              <a:gd name="connsiteY118" fmla="*/ 1404620 h 1635760"/>
              <a:gd name="connsiteX119" fmla="*/ 263144 w 1667763"/>
              <a:gd name="connsiteY119" fmla="*/ 1415288 h 1635760"/>
              <a:gd name="connsiteX120" fmla="*/ 252476 w 1667763"/>
              <a:gd name="connsiteY120" fmla="*/ 1415288 h 1635760"/>
              <a:gd name="connsiteX121" fmla="*/ 241808 w 1667763"/>
              <a:gd name="connsiteY121" fmla="*/ 1425956 h 1635760"/>
              <a:gd name="connsiteX122" fmla="*/ 231139 w 1667763"/>
              <a:gd name="connsiteY122" fmla="*/ 1436624 h 1635760"/>
              <a:gd name="connsiteX123" fmla="*/ 220471 w 1667763"/>
              <a:gd name="connsiteY123" fmla="*/ 1436624 h 1635760"/>
              <a:gd name="connsiteX124" fmla="*/ 209803 w 1667763"/>
              <a:gd name="connsiteY124" fmla="*/ 1447292 h 1635760"/>
              <a:gd name="connsiteX125" fmla="*/ 199135 w 1667763"/>
              <a:gd name="connsiteY125" fmla="*/ 1447292 h 1635760"/>
              <a:gd name="connsiteX126" fmla="*/ 188467 w 1667763"/>
              <a:gd name="connsiteY126" fmla="*/ 1457960 h 1635760"/>
              <a:gd name="connsiteX127" fmla="*/ 177800 w 1667763"/>
              <a:gd name="connsiteY127" fmla="*/ 1457960 h 16357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  <a:cxn ang="99">
                <a:pos x="connsiteX99" y="connsiteY99"/>
              </a:cxn>
              <a:cxn ang="100">
                <a:pos x="connsiteX100" y="connsiteY100"/>
              </a:cxn>
              <a:cxn ang="101">
                <a:pos x="connsiteX101" y="connsiteY101"/>
              </a:cxn>
              <a:cxn ang="102">
                <a:pos x="connsiteX102" y="connsiteY102"/>
              </a:cxn>
              <a:cxn ang="103">
                <a:pos x="connsiteX103" y="connsiteY103"/>
              </a:cxn>
              <a:cxn ang="104">
                <a:pos x="connsiteX104" y="connsiteY104"/>
              </a:cxn>
              <a:cxn ang="105">
                <a:pos x="connsiteX105" y="connsiteY105"/>
              </a:cxn>
              <a:cxn ang="106">
                <a:pos x="connsiteX106" y="connsiteY106"/>
              </a:cxn>
              <a:cxn ang="107">
                <a:pos x="connsiteX107" y="connsiteY107"/>
              </a:cxn>
              <a:cxn ang="108">
                <a:pos x="connsiteX108" y="connsiteY108"/>
              </a:cxn>
              <a:cxn ang="109">
                <a:pos x="connsiteX109" y="connsiteY109"/>
              </a:cxn>
              <a:cxn ang="110">
                <a:pos x="connsiteX110" y="connsiteY110"/>
              </a:cxn>
              <a:cxn ang="111">
                <a:pos x="connsiteX111" y="connsiteY111"/>
              </a:cxn>
              <a:cxn ang="112">
                <a:pos x="connsiteX112" y="connsiteY112"/>
              </a:cxn>
              <a:cxn ang="113">
                <a:pos x="connsiteX113" y="connsiteY113"/>
              </a:cxn>
              <a:cxn ang="114">
                <a:pos x="connsiteX114" y="connsiteY114"/>
              </a:cxn>
              <a:cxn ang="115">
                <a:pos x="connsiteX115" y="connsiteY115"/>
              </a:cxn>
              <a:cxn ang="116">
                <a:pos x="connsiteX116" y="connsiteY116"/>
              </a:cxn>
              <a:cxn ang="117">
                <a:pos x="connsiteX117" y="connsiteY117"/>
              </a:cxn>
              <a:cxn ang="118">
                <a:pos x="connsiteX118" y="connsiteY118"/>
              </a:cxn>
              <a:cxn ang="119">
                <a:pos x="connsiteX119" y="connsiteY119"/>
              </a:cxn>
              <a:cxn ang="120">
                <a:pos x="connsiteX120" y="connsiteY120"/>
              </a:cxn>
              <a:cxn ang="121">
                <a:pos x="connsiteX121" y="connsiteY121"/>
              </a:cxn>
              <a:cxn ang="122">
                <a:pos x="connsiteX122" y="connsiteY122"/>
              </a:cxn>
              <a:cxn ang="123">
                <a:pos x="connsiteX123" y="connsiteY123"/>
              </a:cxn>
              <a:cxn ang="124">
                <a:pos x="connsiteX124" y="connsiteY124"/>
              </a:cxn>
              <a:cxn ang="125">
                <a:pos x="connsiteX125" y="connsiteY125"/>
              </a:cxn>
              <a:cxn ang="126">
                <a:pos x="connsiteX126" y="connsiteY126"/>
              </a:cxn>
              <a:cxn ang="127">
                <a:pos x="connsiteX127" y="connsiteY127"/>
              </a:cxn>
            </a:cxnLst>
            <a:rect l="l" t="t" r="r" b="b"/>
            <a:pathLst>
              <a:path w="1667763" h="1635760">
                <a:moveTo>
                  <a:pt x="1489963" y="177800"/>
                </a:moveTo>
                <a:lnTo>
                  <a:pt x="1489963" y="199136"/>
                </a:lnTo>
                <a:lnTo>
                  <a:pt x="1479296" y="209804"/>
                </a:lnTo>
                <a:lnTo>
                  <a:pt x="1468627" y="220472"/>
                </a:lnTo>
                <a:lnTo>
                  <a:pt x="1457960" y="231140"/>
                </a:lnTo>
                <a:lnTo>
                  <a:pt x="1457960" y="241808"/>
                </a:lnTo>
                <a:lnTo>
                  <a:pt x="1436624" y="263144"/>
                </a:lnTo>
                <a:lnTo>
                  <a:pt x="1436624" y="273811"/>
                </a:lnTo>
                <a:lnTo>
                  <a:pt x="1425956" y="284480"/>
                </a:lnTo>
                <a:lnTo>
                  <a:pt x="1415288" y="295148"/>
                </a:lnTo>
                <a:lnTo>
                  <a:pt x="1415288" y="305816"/>
                </a:lnTo>
                <a:lnTo>
                  <a:pt x="1404620" y="316484"/>
                </a:lnTo>
                <a:lnTo>
                  <a:pt x="1383284" y="337820"/>
                </a:lnTo>
                <a:lnTo>
                  <a:pt x="1383284" y="359156"/>
                </a:lnTo>
                <a:lnTo>
                  <a:pt x="1372615" y="369824"/>
                </a:lnTo>
                <a:lnTo>
                  <a:pt x="1361947" y="380492"/>
                </a:lnTo>
                <a:lnTo>
                  <a:pt x="1340612" y="401828"/>
                </a:lnTo>
                <a:lnTo>
                  <a:pt x="1340612" y="412496"/>
                </a:lnTo>
                <a:lnTo>
                  <a:pt x="1329944" y="423164"/>
                </a:lnTo>
                <a:lnTo>
                  <a:pt x="1319276" y="433832"/>
                </a:lnTo>
                <a:lnTo>
                  <a:pt x="1319276" y="444500"/>
                </a:lnTo>
                <a:lnTo>
                  <a:pt x="1308608" y="455167"/>
                </a:lnTo>
                <a:lnTo>
                  <a:pt x="1287271" y="476504"/>
                </a:lnTo>
                <a:lnTo>
                  <a:pt x="1287271" y="487172"/>
                </a:lnTo>
                <a:lnTo>
                  <a:pt x="1265935" y="508508"/>
                </a:lnTo>
                <a:lnTo>
                  <a:pt x="1265935" y="519176"/>
                </a:lnTo>
                <a:lnTo>
                  <a:pt x="1255268" y="529844"/>
                </a:lnTo>
                <a:lnTo>
                  <a:pt x="1233932" y="551180"/>
                </a:lnTo>
                <a:lnTo>
                  <a:pt x="1233932" y="561848"/>
                </a:lnTo>
                <a:lnTo>
                  <a:pt x="1223264" y="572516"/>
                </a:lnTo>
                <a:lnTo>
                  <a:pt x="1201927" y="593852"/>
                </a:lnTo>
                <a:lnTo>
                  <a:pt x="1201927" y="604520"/>
                </a:lnTo>
                <a:lnTo>
                  <a:pt x="1191259" y="615188"/>
                </a:lnTo>
                <a:lnTo>
                  <a:pt x="1180591" y="625856"/>
                </a:lnTo>
                <a:lnTo>
                  <a:pt x="1169924" y="636524"/>
                </a:lnTo>
                <a:lnTo>
                  <a:pt x="1148588" y="657860"/>
                </a:lnTo>
                <a:lnTo>
                  <a:pt x="1148588" y="668528"/>
                </a:lnTo>
                <a:lnTo>
                  <a:pt x="1137920" y="679196"/>
                </a:lnTo>
                <a:lnTo>
                  <a:pt x="1127252" y="689864"/>
                </a:lnTo>
                <a:lnTo>
                  <a:pt x="1116584" y="700532"/>
                </a:lnTo>
                <a:lnTo>
                  <a:pt x="1095247" y="721868"/>
                </a:lnTo>
                <a:lnTo>
                  <a:pt x="1095247" y="732536"/>
                </a:lnTo>
                <a:lnTo>
                  <a:pt x="1084579" y="743204"/>
                </a:lnTo>
                <a:lnTo>
                  <a:pt x="1073912" y="753872"/>
                </a:lnTo>
                <a:lnTo>
                  <a:pt x="1063244" y="764540"/>
                </a:lnTo>
                <a:lnTo>
                  <a:pt x="1052576" y="775208"/>
                </a:lnTo>
                <a:lnTo>
                  <a:pt x="1041908" y="785876"/>
                </a:lnTo>
                <a:lnTo>
                  <a:pt x="1020571" y="807212"/>
                </a:lnTo>
                <a:lnTo>
                  <a:pt x="1020571" y="817880"/>
                </a:lnTo>
                <a:lnTo>
                  <a:pt x="1009903" y="828548"/>
                </a:lnTo>
                <a:lnTo>
                  <a:pt x="999235" y="839216"/>
                </a:lnTo>
                <a:lnTo>
                  <a:pt x="988567" y="849884"/>
                </a:lnTo>
                <a:lnTo>
                  <a:pt x="977900" y="860552"/>
                </a:lnTo>
                <a:lnTo>
                  <a:pt x="967232" y="871220"/>
                </a:lnTo>
                <a:lnTo>
                  <a:pt x="956564" y="881888"/>
                </a:lnTo>
                <a:lnTo>
                  <a:pt x="945896" y="892556"/>
                </a:lnTo>
                <a:lnTo>
                  <a:pt x="935227" y="903224"/>
                </a:lnTo>
                <a:lnTo>
                  <a:pt x="924559" y="913892"/>
                </a:lnTo>
                <a:lnTo>
                  <a:pt x="913891" y="924560"/>
                </a:lnTo>
                <a:lnTo>
                  <a:pt x="903223" y="935228"/>
                </a:lnTo>
                <a:lnTo>
                  <a:pt x="892556" y="945896"/>
                </a:lnTo>
                <a:lnTo>
                  <a:pt x="881888" y="956564"/>
                </a:lnTo>
                <a:lnTo>
                  <a:pt x="871220" y="967232"/>
                </a:lnTo>
                <a:lnTo>
                  <a:pt x="860552" y="977900"/>
                </a:lnTo>
                <a:lnTo>
                  <a:pt x="849883" y="988568"/>
                </a:lnTo>
                <a:lnTo>
                  <a:pt x="839215" y="999236"/>
                </a:lnTo>
                <a:lnTo>
                  <a:pt x="828547" y="1009904"/>
                </a:lnTo>
                <a:lnTo>
                  <a:pt x="817879" y="1020572"/>
                </a:lnTo>
                <a:lnTo>
                  <a:pt x="807212" y="1020572"/>
                </a:lnTo>
                <a:lnTo>
                  <a:pt x="796544" y="1031240"/>
                </a:lnTo>
                <a:lnTo>
                  <a:pt x="785876" y="1041908"/>
                </a:lnTo>
                <a:lnTo>
                  <a:pt x="775208" y="1052576"/>
                </a:lnTo>
                <a:lnTo>
                  <a:pt x="764540" y="1063244"/>
                </a:lnTo>
                <a:lnTo>
                  <a:pt x="753871" y="1073912"/>
                </a:lnTo>
                <a:lnTo>
                  <a:pt x="743203" y="1084580"/>
                </a:lnTo>
                <a:lnTo>
                  <a:pt x="732535" y="1084580"/>
                </a:lnTo>
                <a:lnTo>
                  <a:pt x="721867" y="1095248"/>
                </a:lnTo>
                <a:lnTo>
                  <a:pt x="711200" y="1105916"/>
                </a:lnTo>
                <a:lnTo>
                  <a:pt x="700532" y="1116584"/>
                </a:lnTo>
                <a:lnTo>
                  <a:pt x="689864" y="1127252"/>
                </a:lnTo>
                <a:lnTo>
                  <a:pt x="679196" y="1137920"/>
                </a:lnTo>
                <a:lnTo>
                  <a:pt x="668527" y="1137920"/>
                </a:lnTo>
                <a:lnTo>
                  <a:pt x="657859" y="1148588"/>
                </a:lnTo>
                <a:lnTo>
                  <a:pt x="647191" y="1159256"/>
                </a:lnTo>
                <a:lnTo>
                  <a:pt x="636523" y="1169924"/>
                </a:lnTo>
                <a:lnTo>
                  <a:pt x="625856" y="1169924"/>
                </a:lnTo>
                <a:lnTo>
                  <a:pt x="615188" y="1180592"/>
                </a:lnTo>
                <a:lnTo>
                  <a:pt x="604520" y="1191260"/>
                </a:lnTo>
                <a:lnTo>
                  <a:pt x="593852" y="1201928"/>
                </a:lnTo>
                <a:lnTo>
                  <a:pt x="583183" y="1212596"/>
                </a:lnTo>
                <a:lnTo>
                  <a:pt x="572515" y="1212596"/>
                </a:lnTo>
                <a:lnTo>
                  <a:pt x="561847" y="1223264"/>
                </a:lnTo>
                <a:lnTo>
                  <a:pt x="551179" y="1233932"/>
                </a:lnTo>
                <a:lnTo>
                  <a:pt x="540512" y="1233932"/>
                </a:lnTo>
                <a:lnTo>
                  <a:pt x="529844" y="1244600"/>
                </a:lnTo>
                <a:lnTo>
                  <a:pt x="519176" y="1255268"/>
                </a:lnTo>
                <a:lnTo>
                  <a:pt x="508508" y="1265936"/>
                </a:lnTo>
                <a:lnTo>
                  <a:pt x="497839" y="1265936"/>
                </a:lnTo>
                <a:lnTo>
                  <a:pt x="487171" y="1276604"/>
                </a:lnTo>
                <a:lnTo>
                  <a:pt x="476503" y="1287272"/>
                </a:lnTo>
                <a:lnTo>
                  <a:pt x="465835" y="1287272"/>
                </a:lnTo>
                <a:lnTo>
                  <a:pt x="455167" y="1297940"/>
                </a:lnTo>
                <a:lnTo>
                  <a:pt x="444500" y="1297940"/>
                </a:lnTo>
                <a:lnTo>
                  <a:pt x="433832" y="1308608"/>
                </a:lnTo>
                <a:lnTo>
                  <a:pt x="423164" y="1319276"/>
                </a:lnTo>
                <a:lnTo>
                  <a:pt x="412496" y="1319276"/>
                </a:lnTo>
                <a:lnTo>
                  <a:pt x="401827" y="1329944"/>
                </a:lnTo>
                <a:lnTo>
                  <a:pt x="391159" y="1340612"/>
                </a:lnTo>
                <a:lnTo>
                  <a:pt x="380491" y="1340612"/>
                </a:lnTo>
                <a:lnTo>
                  <a:pt x="369823" y="1351280"/>
                </a:lnTo>
                <a:lnTo>
                  <a:pt x="359156" y="1361948"/>
                </a:lnTo>
                <a:lnTo>
                  <a:pt x="348488" y="1361948"/>
                </a:lnTo>
                <a:lnTo>
                  <a:pt x="337820" y="1372616"/>
                </a:lnTo>
                <a:lnTo>
                  <a:pt x="327152" y="1372616"/>
                </a:lnTo>
                <a:lnTo>
                  <a:pt x="316483" y="1383284"/>
                </a:lnTo>
                <a:lnTo>
                  <a:pt x="305815" y="1383284"/>
                </a:lnTo>
                <a:lnTo>
                  <a:pt x="295147" y="1393952"/>
                </a:lnTo>
                <a:lnTo>
                  <a:pt x="284479" y="1404620"/>
                </a:lnTo>
                <a:lnTo>
                  <a:pt x="273811" y="1404620"/>
                </a:lnTo>
                <a:lnTo>
                  <a:pt x="263144" y="1415288"/>
                </a:lnTo>
                <a:lnTo>
                  <a:pt x="252476" y="1415288"/>
                </a:lnTo>
                <a:lnTo>
                  <a:pt x="241808" y="1425956"/>
                </a:lnTo>
                <a:lnTo>
                  <a:pt x="231139" y="1436624"/>
                </a:lnTo>
                <a:lnTo>
                  <a:pt x="220471" y="1436624"/>
                </a:lnTo>
                <a:lnTo>
                  <a:pt x="209803" y="1447292"/>
                </a:lnTo>
                <a:lnTo>
                  <a:pt x="199135" y="1447292"/>
                </a:lnTo>
                <a:lnTo>
                  <a:pt x="188467" y="1457960"/>
                </a:lnTo>
                <a:lnTo>
                  <a:pt x="177800" y="1457960"/>
                </a:lnTo>
              </a:path>
            </a:pathLst>
          </a:custGeom>
          <a:ln w="381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40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</a:p>
        </p:txBody>
      </p:sp>
      <p:sp>
        <p:nvSpPr>
          <p:cNvPr id="41" name="TextBox 1"/>
          <p:cNvSpPr txBox="1"/>
          <p:nvPr/>
        </p:nvSpPr>
        <p:spPr>
          <a:xfrm>
            <a:off x="2159000" y="800100"/>
            <a:ext cx="67056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</a:p>
        </p:txBody>
      </p:sp>
      <p:sp>
        <p:nvSpPr>
          <p:cNvPr id="42" name="TextBox 1"/>
          <p:cNvSpPr txBox="1"/>
          <p:nvPr/>
        </p:nvSpPr>
        <p:spPr>
          <a:xfrm>
            <a:off x="1104900" y="1638300"/>
            <a:ext cx="2603500" cy="533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</a:p>
          <a:p>
            <a:pPr>
              <a:lnSpc>
                <a:spcPts val="2300"/>
              </a:lnSpc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quadrado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tensão</a:t>
            </a:r>
          </a:p>
        </p:txBody>
      </p:sp>
      <p:sp>
        <p:nvSpPr>
          <p:cNvPr id="43" name="TextBox 1"/>
          <p:cNvSpPr txBox="1"/>
          <p:nvPr/>
        </p:nvSpPr>
        <p:spPr>
          <a:xfrm>
            <a:off x="4711700" y="1498600"/>
            <a:ext cx="4673600" cy="774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Possibilidade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38100" algn="l"/>
              </a:tabLst>
            </a:pP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Sensibilidade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distúrbios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alimentação</a:t>
            </a:r>
          </a:p>
        </p:txBody>
      </p:sp>
      <p:sp>
        <p:nvSpPr>
          <p:cNvPr id="45" name="TextBox 1"/>
          <p:cNvSpPr txBox="1"/>
          <p:nvPr/>
        </p:nvSpPr>
        <p:spPr>
          <a:xfrm>
            <a:off x="2806700" y="6451600"/>
            <a:ext cx="76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9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46" name="TextBox 1"/>
          <p:cNvSpPr txBox="1"/>
          <p:nvPr/>
        </p:nvSpPr>
        <p:spPr>
          <a:xfrm>
            <a:off x="3200400" y="6451600"/>
            <a:ext cx="1905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9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0.1</a:t>
            </a:r>
          </a:p>
        </p:txBody>
      </p:sp>
      <p:sp>
        <p:nvSpPr>
          <p:cNvPr id="47" name="TextBox 1"/>
          <p:cNvSpPr txBox="1"/>
          <p:nvPr/>
        </p:nvSpPr>
        <p:spPr>
          <a:xfrm>
            <a:off x="3670300" y="6451600"/>
            <a:ext cx="1905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9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</a:t>
            </a:r>
          </a:p>
        </p:txBody>
      </p:sp>
      <p:sp>
        <p:nvSpPr>
          <p:cNvPr id="48" name="TextBox 1"/>
          <p:cNvSpPr txBox="1"/>
          <p:nvPr/>
        </p:nvSpPr>
        <p:spPr>
          <a:xfrm>
            <a:off x="4140200" y="6451600"/>
            <a:ext cx="1905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9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0.3</a:t>
            </a:r>
          </a:p>
        </p:txBody>
      </p:sp>
      <p:sp>
        <p:nvSpPr>
          <p:cNvPr id="49" name="TextBox 1"/>
          <p:cNvSpPr txBox="1"/>
          <p:nvPr/>
        </p:nvSpPr>
        <p:spPr>
          <a:xfrm>
            <a:off x="4597400" y="6451600"/>
            <a:ext cx="1905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9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0.4</a:t>
            </a:r>
          </a:p>
        </p:txBody>
      </p:sp>
      <p:sp>
        <p:nvSpPr>
          <p:cNvPr id="50" name="TextBox 1"/>
          <p:cNvSpPr txBox="1"/>
          <p:nvPr/>
        </p:nvSpPr>
        <p:spPr>
          <a:xfrm>
            <a:off x="5067300" y="6451600"/>
            <a:ext cx="1905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9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</a:p>
        </p:txBody>
      </p:sp>
      <p:sp>
        <p:nvSpPr>
          <p:cNvPr id="51" name="TextBox 1"/>
          <p:cNvSpPr txBox="1"/>
          <p:nvPr/>
        </p:nvSpPr>
        <p:spPr>
          <a:xfrm>
            <a:off x="5524500" y="6451600"/>
            <a:ext cx="1905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9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0.6</a:t>
            </a:r>
          </a:p>
        </p:txBody>
      </p:sp>
      <p:sp>
        <p:nvSpPr>
          <p:cNvPr id="52" name="TextBox 1"/>
          <p:cNvSpPr txBox="1"/>
          <p:nvPr/>
        </p:nvSpPr>
        <p:spPr>
          <a:xfrm>
            <a:off x="5981700" y="6451600"/>
            <a:ext cx="1905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9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0.7</a:t>
            </a:r>
          </a:p>
        </p:txBody>
      </p:sp>
      <p:sp>
        <p:nvSpPr>
          <p:cNvPr id="53" name="TextBox 1"/>
          <p:cNvSpPr txBox="1"/>
          <p:nvPr/>
        </p:nvSpPr>
        <p:spPr>
          <a:xfrm>
            <a:off x="6451600" y="6451600"/>
            <a:ext cx="1905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9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0.8</a:t>
            </a:r>
          </a:p>
        </p:txBody>
      </p:sp>
      <p:sp>
        <p:nvSpPr>
          <p:cNvPr id="54" name="TextBox 1"/>
          <p:cNvSpPr txBox="1"/>
          <p:nvPr/>
        </p:nvSpPr>
        <p:spPr>
          <a:xfrm>
            <a:off x="6908800" y="6451600"/>
            <a:ext cx="1905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9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0.9</a:t>
            </a:r>
          </a:p>
        </p:txBody>
      </p:sp>
      <p:sp>
        <p:nvSpPr>
          <p:cNvPr id="55" name="TextBox 1"/>
          <p:cNvSpPr txBox="1"/>
          <p:nvPr/>
        </p:nvSpPr>
        <p:spPr>
          <a:xfrm>
            <a:off x="7442200" y="6451600"/>
            <a:ext cx="76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9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1"/>
          <p:cNvSpPr txBox="1"/>
          <p:nvPr/>
        </p:nvSpPr>
        <p:spPr>
          <a:xfrm>
            <a:off x="2730500" y="6337300"/>
            <a:ext cx="762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zh-CN" sz="109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57" name="TextBox 1"/>
          <p:cNvSpPr txBox="1"/>
          <p:nvPr/>
        </p:nvSpPr>
        <p:spPr>
          <a:xfrm>
            <a:off x="2603500" y="3365500"/>
            <a:ext cx="190500" cy="2565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                <a:tab pos="127000" algn="l"/>
              </a:tabLst>
            </a:pPr>
            <a:r>
              <a:rPr lang="en-US" altLang="zh-CN" dirty="0" smtClean="0"/>
              <a:t>	</a:t>
            </a:r>
            <a:r>
              <a:rPr lang="en-US" altLang="zh-CN" sz="109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127000" algn="l"/>
              </a:tabLst>
            </a:pPr>
            <a:r>
              <a:rPr lang="en-US" altLang="zh-CN" sz="109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0.8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127000" algn="l"/>
              </a:tabLst>
            </a:pPr>
            <a:r>
              <a:rPr lang="en-US" altLang="zh-CN" sz="109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0.6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127000" algn="l"/>
              </a:tabLst>
            </a:pPr>
            <a:r>
              <a:rPr lang="en-US" altLang="zh-CN" sz="109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0.4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127000" algn="l"/>
              </a:tabLst>
            </a:pPr>
            <a:r>
              <a:rPr lang="en-US" altLang="zh-CN" sz="109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</a:t>
            </a:r>
          </a:p>
        </p:txBody>
      </p:sp>
      <p:sp>
        <p:nvSpPr>
          <p:cNvPr id="58" name="TextBox 1"/>
          <p:cNvSpPr txBox="1"/>
          <p:nvPr/>
        </p:nvSpPr>
        <p:spPr>
          <a:xfrm>
            <a:off x="4483100" y="6642100"/>
            <a:ext cx="1320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51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r>
              <a:rPr lang="en-US" altLang="zh-CN" sz="15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1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[pu]</a:t>
            </a:r>
          </a:p>
        </p:txBody>
      </p:sp>
      <p:sp>
        <p:nvSpPr>
          <p:cNvPr id="59" name="TextBox 1"/>
          <p:cNvSpPr txBox="1"/>
          <p:nvPr/>
        </p:nvSpPr>
        <p:spPr>
          <a:xfrm rot="16200000">
            <a:off x="1790700" y="4495800"/>
            <a:ext cx="12954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51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15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1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[pu]</a:t>
            </a:r>
          </a:p>
        </p:txBody>
      </p:sp>
      <p:pic>
        <p:nvPicPr>
          <p:cNvPr id="39" name="Áudio 3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  <p:sp>
        <p:nvSpPr>
          <p:cNvPr id="44" name="CaixaDeTexto 43"/>
          <p:cNvSpPr txBox="1"/>
          <p:nvPr/>
        </p:nvSpPr>
        <p:spPr>
          <a:xfrm>
            <a:off x="6214981" y="2940050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V=1. </a:t>
            </a:r>
            <a:r>
              <a:rPr lang="pt-BR" dirty="0" err="1" smtClean="0"/>
              <a:t>p.u</a:t>
            </a:r>
            <a:endParaRPr lang="pt-BR" dirty="0"/>
          </a:p>
        </p:txBody>
      </p:sp>
      <p:sp>
        <p:nvSpPr>
          <p:cNvPr id="61" name="CaixaDeTexto 60"/>
          <p:cNvSpPr txBox="1"/>
          <p:nvPr/>
        </p:nvSpPr>
        <p:spPr>
          <a:xfrm>
            <a:off x="6138781" y="4311650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V=0.5 </a:t>
            </a:r>
            <a:r>
              <a:rPr lang="pt-BR" dirty="0" err="1" smtClean="0"/>
              <a:t>p.u</a:t>
            </a:r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784"/>
    </mc:Choice>
    <mc:Fallback xmlns="">
      <p:transition spd="slow" advTm="707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</a:p>
        </p:txBody>
      </p:sp>
      <p:sp>
        <p:nvSpPr>
          <p:cNvPr id="3" name="TextBox 1"/>
          <p:cNvSpPr txBox="1"/>
          <p:nvPr/>
        </p:nvSpPr>
        <p:spPr>
          <a:xfrm rot="16200000">
            <a:off x="2590800" y="3225800"/>
            <a:ext cx="10922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12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[pu]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3454400" y="4889500"/>
            <a:ext cx="63500" cy="10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zh-CN" sz="92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3784600" y="4889500"/>
            <a:ext cx="152400" cy="10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zh-CN" sz="92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0.1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4165600" y="4889500"/>
            <a:ext cx="152400" cy="10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zh-CN" sz="92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4559300" y="4889500"/>
            <a:ext cx="152400" cy="10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zh-CN" sz="92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0.3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4953000" y="4889500"/>
            <a:ext cx="152400" cy="10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zh-CN" sz="92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0.4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346700" y="4889500"/>
            <a:ext cx="152400" cy="10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zh-CN" sz="92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5740400" y="4889500"/>
            <a:ext cx="152400" cy="10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zh-CN" sz="92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0.6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6121400" y="4889500"/>
            <a:ext cx="152400" cy="10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zh-CN" sz="92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0.7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6515100" y="4889500"/>
            <a:ext cx="152400" cy="10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zh-CN" sz="92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0.8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6908800" y="4889500"/>
            <a:ext cx="152400" cy="10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zh-CN" sz="92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0.9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7353300" y="4889500"/>
            <a:ext cx="63500" cy="10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zh-CN" sz="92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3378200" y="4787900"/>
            <a:ext cx="63500" cy="10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zh-CN" sz="92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1765300" y="914400"/>
            <a:ext cx="7099300" cy="3594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393700" algn="l"/>
                <a:tab pos="1511300" algn="l"/>
                <a:tab pos="1612900" algn="l"/>
                <a:tab pos="40259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393700" algn="l"/>
                <a:tab pos="1511300" algn="l"/>
                <a:tab pos="1612900" algn="l"/>
                <a:tab pos="40259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Resistência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393700" algn="l"/>
                <a:tab pos="1511300" algn="l"/>
                <a:tab pos="1612900" algn="l"/>
                <a:tab pos="4025900" algn="l"/>
              </a:tabLst>
            </a:pPr>
            <a:r>
              <a:rPr lang="en-US" altLang="zh-CN" dirty="0" smtClean="0"/>
              <a:t>				</a:t>
            </a:r>
            <a:r>
              <a:rPr lang="en-US" altLang="zh-CN" sz="1135" dirty="0" smtClean="0">
                <a:solidFill>
                  <a:srgbClr val="D82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</a:t>
            </a:r>
            <a:r>
              <a:rPr lang="en-US" altLang="zh-CN" sz="11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35" dirty="0" smtClean="0">
                <a:solidFill>
                  <a:srgbClr val="D82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1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35" dirty="0" smtClean="0">
                <a:solidFill>
                  <a:srgbClr val="D82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sz="8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850" dirty="0" smtClean="0">
                <a:solidFill>
                  <a:srgbClr val="D82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1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35" dirty="0" smtClean="0">
                <a:solidFill>
                  <a:srgbClr val="D82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200"/>
              </a:lnSpc>
              <a:tabLst>
                <a:tab pos="393700" algn="l"/>
                <a:tab pos="1511300" algn="l"/>
                <a:tab pos="1612900" algn="l"/>
                <a:tab pos="4025900" algn="l"/>
              </a:tabLst>
            </a:pPr>
            <a:r>
              <a:rPr lang="en-US" altLang="zh-CN" dirty="0" smtClean="0"/>
              <a:t>			</a:t>
            </a:r>
            <a:r>
              <a:rPr lang="en-US" altLang="zh-CN" sz="92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  <a:tabLst>
                <a:tab pos="393700" algn="l"/>
                <a:tab pos="1511300" algn="l"/>
                <a:tab pos="1612900" algn="l"/>
                <a:tab pos="4025900" algn="l"/>
              </a:tabLst>
            </a:pPr>
            <a:r>
              <a:rPr lang="en-US" altLang="zh-CN" dirty="0" smtClean="0"/>
              <a:t>		</a:t>
            </a:r>
            <a:r>
              <a:rPr lang="en-US" altLang="zh-CN" sz="92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0.8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  <a:tabLst>
                <a:tab pos="393700" algn="l"/>
                <a:tab pos="1511300" algn="l"/>
                <a:tab pos="1612900" algn="l"/>
                <a:tab pos="4025900" algn="l"/>
              </a:tabLst>
            </a:pPr>
            <a:r>
              <a:rPr lang="en-US" altLang="zh-CN" dirty="0" smtClean="0"/>
              <a:t>		</a:t>
            </a:r>
            <a:r>
              <a:rPr lang="en-US" altLang="zh-CN" sz="92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0.6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100"/>
              </a:lnSpc>
              <a:tabLst>
                <a:tab pos="393700" algn="l"/>
                <a:tab pos="1511300" algn="l"/>
                <a:tab pos="1612900" algn="l"/>
                <a:tab pos="4025900" algn="l"/>
              </a:tabLst>
            </a:pPr>
            <a:r>
              <a:rPr lang="en-US" altLang="zh-CN" dirty="0" smtClean="0"/>
              <a:t>		</a:t>
            </a:r>
            <a:r>
              <a:rPr lang="en-US" altLang="zh-CN" sz="92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0.4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  <a:tabLst>
                <a:tab pos="393700" algn="l"/>
                <a:tab pos="1511300" algn="l"/>
                <a:tab pos="1612900" algn="l"/>
                <a:tab pos="4025900" algn="l"/>
              </a:tabLst>
            </a:pPr>
            <a:r>
              <a:rPr lang="en-US" altLang="zh-CN" dirty="0" smtClean="0"/>
              <a:t>		</a:t>
            </a:r>
            <a:r>
              <a:rPr lang="en-US" altLang="zh-CN" sz="92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762000" y="5105400"/>
            <a:ext cx="8552815" cy="1892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5400" algn="l"/>
                <a:tab pos="4102100" algn="l"/>
              </a:tabLst>
            </a:pPr>
            <a:r>
              <a:rPr lang="en-US" altLang="zh-CN" dirty="0" smtClean="0"/>
              <a:t>		</a:t>
            </a:r>
            <a:r>
              <a:rPr lang="en-US" altLang="zh-CN" sz="12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r>
              <a:rPr lang="en-US" altLang="zh-CN" sz="12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7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[pu]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25400" algn="l"/>
                <a:tab pos="41021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bobinado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possibilidade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</a:t>
            </a:r>
          </a:p>
          <a:p>
            <a:pPr>
              <a:lnSpc>
                <a:spcPts val="2400"/>
              </a:lnSpc>
              <a:tabLst>
                <a:tab pos="25400" algn="l"/>
                <a:tab pos="41021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resistência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rotórica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25400" algn="l"/>
                <a:tab pos="41021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gaiola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gaiola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</a:p>
          <a:p>
            <a:pPr>
              <a:lnSpc>
                <a:spcPts val="2400"/>
              </a:lnSpc>
              <a:tabLst>
                <a:tab pos="25400" algn="l"/>
                <a:tab pos="41021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diferentes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</a:t>
            </a:r>
            <a:endParaRPr lang="en-US" altLang="zh-CN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Áudio 1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893"/>
    </mc:Choice>
    <mc:Fallback xmlns="">
      <p:transition spd="slow" advTm="828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32" y="438151"/>
            <a:ext cx="9656568" cy="6642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1356602" y="1873250"/>
            <a:ext cx="7952498" cy="84125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5400" algn="l"/>
                <a:tab pos="4102100" algn="l"/>
              </a:tabLst>
            </a:pPr>
            <a:r>
              <a:rPr lang="en-US" altLang="zh-CN" dirty="0" smtClean="0"/>
              <a:t>	</a:t>
            </a:r>
          </a:p>
          <a:p>
            <a:pPr>
              <a:lnSpc>
                <a:spcPts val="2700"/>
              </a:lnSpc>
              <a:tabLst>
                <a:tab pos="25400" algn="l"/>
                <a:tab pos="41021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gaiola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gaiola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</a:p>
          <a:p>
            <a:pPr>
              <a:lnSpc>
                <a:spcPts val="2400"/>
              </a:lnSpc>
              <a:tabLst>
                <a:tab pos="25400" algn="l"/>
                <a:tab pos="41021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diferentes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endParaRPr lang="en-US" altLang="zh-CN" sz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1765300" y="914400"/>
            <a:ext cx="7081554" cy="7514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393700" algn="l"/>
                <a:tab pos="1511300" algn="l"/>
                <a:tab pos="1612900" algn="l"/>
                <a:tab pos="40259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393700" algn="l"/>
                <a:tab pos="1511300" algn="l"/>
                <a:tab pos="1612900" algn="l"/>
                <a:tab pos="4025900" algn="l"/>
              </a:tabLst>
            </a:pP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Resistência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rotor</a:t>
            </a:r>
          </a:p>
        </p:txBody>
      </p:sp>
      <p:sp>
        <p:nvSpPr>
          <p:cNvPr id="18" name="AutoShape 2" descr="AULA 25 UNIDADE 3 MÁQUINAS ELÉTRICAS. Prof. Ademir Nied, Dr. Eng. Elétrica  - PDF Download grát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900" y="2810622"/>
            <a:ext cx="6885698" cy="3863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Á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5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040"/>
    </mc:Choice>
    <mc:Fallback xmlns="">
      <p:transition spd="slow" advTm="820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476500" y="800100"/>
            <a:ext cx="60452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Fator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Potência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(Estator)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6515100" y="3492500"/>
            <a:ext cx="19939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Fator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Potência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193800" y="3225800"/>
            <a:ext cx="2260600" cy="1041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25400" algn="l"/>
              </a:tabLst>
            </a:pP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Estator</a:t>
            </a:r>
          </a:p>
          <a:p>
            <a:pPr>
              <a:lnSpc>
                <a:spcPts val="32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s→0: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85" i="1" dirty="0" smtClean="0">
                <a:solidFill>
                  <a:srgbClr val="0033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φ</a:t>
            </a:r>
          </a:p>
          <a:p>
            <a:pPr>
              <a:lnSpc>
                <a:spcPts val="30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s→1: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5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95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85" i="1" dirty="0" smtClean="0">
                <a:solidFill>
                  <a:srgbClr val="003300"/>
                </a:solidFill>
                <a:latin typeface="Segoe UI Symbol" panose="020B0502040204020203" pitchFamily="18" charset="0"/>
                <a:cs typeface="Segoe UI Symbol" panose="020B0502040204020203" pitchFamily="18" charset="0"/>
              </a:rPr>
              <a:t>2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</a:p>
        </p:txBody>
      </p:sp>
      <p:pic>
        <p:nvPicPr>
          <p:cNvPr id="5" name="Á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90"/>
    </mc:Choice>
    <mc:Fallback xmlns="">
      <p:transition spd="slow" advTm="306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4749800" y="800100"/>
            <a:ext cx="15113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Eficiência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5156200" y="4889500"/>
            <a:ext cx="3949700" cy="175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eficiência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próximo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</a:p>
          <a:p>
            <a:pPr>
              <a:lnSpc>
                <a:spcPts val="2400"/>
              </a:lnSpc>
            </a:pP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síncrona!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</a:pP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Eficiência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típica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</a:p>
          <a:p>
            <a:pPr>
              <a:lnSpc>
                <a:spcPts val="2300"/>
              </a:lnSpc>
            </a:pP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próx.</a:t>
            </a:r>
          </a:p>
          <a:p>
            <a:pPr>
              <a:lnSpc>
                <a:spcPts val="2400"/>
              </a:lnSpc>
            </a:pP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0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</a:t>
            </a:r>
          </a:p>
        </p:txBody>
      </p:sp>
      <p:pic>
        <p:nvPicPr>
          <p:cNvPr id="4" name="Á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25"/>
    </mc:Choice>
    <mc:Fallback xmlns="">
      <p:transition spd="slow" advTm="218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812800" y="990600"/>
            <a:ext cx="8928100" cy="541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25400" algn="l"/>
                <a:tab pos="38100" algn="l"/>
                <a:tab pos="190500" algn="l"/>
                <a:tab pos="254000" algn="l"/>
                <a:tab pos="406400" algn="l"/>
                <a:tab pos="876300" algn="l"/>
              </a:tabLst>
            </a:pPr>
            <a:r>
              <a:rPr lang="en-US" altLang="zh-CN" dirty="0" smtClean="0"/>
              <a:t>				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Variação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Resistência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Rotórica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Gaiola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25400" algn="l"/>
                <a:tab pos="38100" algn="l"/>
                <a:tab pos="190500" algn="l"/>
                <a:tab pos="254000" algn="l"/>
                <a:tab pos="406400" algn="l"/>
                <a:tab pos="8763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freqüência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permite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</a:p>
          <a:p>
            <a:pPr>
              <a:lnSpc>
                <a:spcPts val="2100"/>
              </a:lnSpc>
              <a:tabLst>
                <a:tab pos="25400" algn="l"/>
                <a:tab pos="38100" algn="l"/>
                <a:tab pos="190500" algn="l"/>
                <a:tab pos="254000" algn="l"/>
                <a:tab pos="406400" algn="l"/>
                <a:tab pos="8763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“automática”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resistência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25400" algn="l"/>
                <a:tab pos="38100" algn="l"/>
                <a:tab pos="190500" algn="l"/>
                <a:tab pos="254000" algn="l"/>
                <a:tab pos="406400" algn="l"/>
                <a:tab pos="8763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Normalmente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deseja: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25400" algn="l"/>
                <a:tab pos="38100" algn="l"/>
                <a:tab pos="190500" algn="l"/>
                <a:tab pos="254000" algn="l"/>
                <a:tab pos="406400" algn="l"/>
                <a:tab pos="8763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conjugado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baixa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25400" algn="l"/>
                <a:tab pos="38100" algn="l"/>
                <a:tab pos="190500" algn="l"/>
                <a:tab pos="254000" algn="l"/>
                <a:tab pos="406400" algn="l"/>
                <a:tab pos="8763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Baixo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regime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eficiência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25400" algn="l"/>
                <a:tab pos="38100" algn="l"/>
                <a:tab pos="190500" algn="l"/>
                <a:tab pos="254000" algn="l"/>
                <a:tab pos="406400" algn="l"/>
                <a:tab pos="8763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Construções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típicas: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25400" algn="l"/>
                <a:tab pos="38100" algn="l"/>
                <a:tab pos="190500" algn="l"/>
                <a:tab pos="254000" algn="l"/>
                <a:tab pos="406400" algn="l"/>
                <a:tab pos="8763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profundas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25400" algn="l"/>
                <a:tab pos="38100" algn="l"/>
                <a:tab pos="190500" algn="l"/>
                <a:tab pos="254000" algn="l"/>
                <a:tab pos="406400" algn="l"/>
                <a:tab pos="8763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barras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duplas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25400" algn="l"/>
                <a:tab pos="38100" algn="l"/>
                <a:tab pos="190500" algn="l"/>
                <a:tab pos="254000" algn="l"/>
                <a:tab pos="406400" algn="l"/>
                <a:tab pos="876300" algn="l"/>
              </a:tabLst>
            </a:pPr>
            <a:r>
              <a:rPr lang="en-US" altLang="zh-CN" dirty="0" smtClean="0"/>
              <a:t>					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Classes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Projeto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</a:t>
            </a:r>
          </a:p>
          <a:p>
            <a:pPr>
              <a:lnSpc>
                <a:spcPts val="2800"/>
              </a:lnSpc>
              <a:tabLst>
                <a:tab pos="25400" algn="l"/>
                <a:tab pos="38100" algn="l"/>
                <a:tab pos="190500" algn="l"/>
                <a:tab pos="254000" algn="l"/>
                <a:tab pos="406400" algn="l"/>
                <a:tab pos="876300" algn="l"/>
              </a:tabLst>
            </a:pPr>
            <a:r>
              <a:rPr lang="en-US" altLang="zh-CN" dirty="0" smtClean="0"/>
              <a:t>			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</a:p>
          <a:p>
            <a:pPr>
              <a:lnSpc>
                <a:spcPts val="2800"/>
              </a:lnSpc>
              <a:tabLst>
                <a:tab pos="25400" algn="l"/>
                <a:tab pos="38100" algn="l"/>
                <a:tab pos="190500" algn="l"/>
                <a:tab pos="254000" algn="l"/>
                <a:tab pos="406400" algn="l"/>
                <a:tab pos="876300" algn="l"/>
              </a:tabLst>
            </a:pPr>
            <a:r>
              <a:rPr lang="en-US" altLang="zh-CN" dirty="0" smtClean="0"/>
              <a:t>						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Gaiola</a:t>
            </a:r>
          </a:p>
        </p:txBody>
      </p:sp>
      <p:pic>
        <p:nvPicPr>
          <p:cNvPr id="3" name="Á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364"/>
    </mc:Choice>
    <mc:Fallback xmlns="">
      <p:transition spd="slow" advTm="943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42900"/>
            <a:ext cx="9944100" cy="687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893300" y="368300"/>
            <a:ext cx="1651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50900" y="762000"/>
            <a:ext cx="8991600" cy="163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20828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Partida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27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20828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bobinado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normalmente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resistência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rotórica</a:t>
            </a:r>
          </a:p>
          <a:p>
            <a:pPr>
              <a:lnSpc>
                <a:spcPts val="2500"/>
              </a:lnSpc>
              <a:tabLst>
                <a:tab pos="20828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gaiola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vezes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corrente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(partida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direta)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20828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utilizados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6273800" y="2781300"/>
            <a:ext cx="3022600" cy="270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244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244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244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38100" algn="l"/>
              </a:tabLst>
            </a:pPr>
            <a:r>
              <a:rPr lang="en-US" altLang="zh-CN" sz="1800" dirty="0" smtClean="0">
                <a:solidFill>
                  <a:srgbClr val="244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244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Estrela-Triângulo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863600" y="2578100"/>
            <a:ext cx="4064000" cy="300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63500" algn="l"/>
                <a:tab pos="9017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direta</a:t>
            </a:r>
          </a:p>
          <a:p>
            <a:pPr>
              <a:lnSpc>
                <a:spcPts val="2500"/>
              </a:lnSpc>
              <a:tabLst>
                <a:tab pos="63500" algn="l"/>
                <a:tab pos="9017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abaixador</a:t>
            </a:r>
          </a:p>
          <a:p>
            <a:pPr>
              <a:lnSpc>
                <a:spcPts val="2500"/>
              </a:lnSpc>
              <a:tabLst>
                <a:tab pos="63500" algn="l"/>
                <a:tab pos="9017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(partida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chave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compensadora)</a:t>
            </a:r>
          </a:p>
          <a:p>
            <a:pPr>
              <a:lnSpc>
                <a:spcPts val="2500"/>
              </a:lnSpc>
              <a:tabLst>
                <a:tab pos="63500" algn="l"/>
                <a:tab pos="9017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chave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estrela-triângulo</a:t>
            </a:r>
          </a:p>
          <a:p>
            <a:pPr>
              <a:lnSpc>
                <a:spcPts val="2500"/>
              </a:lnSpc>
              <a:tabLst>
                <a:tab pos="63500" algn="l"/>
                <a:tab pos="9017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“soft-starter”</a:t>
            </a:r>
          </a:p>
          <a:p>
            <a:pPr>
              <a:lnSpc>
                <a:spcPts val="2500"/>
              </a:lnSpc>
              <a:tabLst>
                <a:tab pos="63500" algn="l"/>
                <a:tab pos="9017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série-paralelo</a:t>
            </a:r>
          </a:p>
          <a:p>
            <a:pPr>
              <a:lnSpc>
                <a:spcPts val="2500"/>
              </a:lnSpc>
              <a:tabLst>
                <a:tab pos="63500" algn="l"/>
                <a:tab pos="9017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Operação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inversor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freqüências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63500" algn="l"/>
                <a:tab pos="9017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dirty="0" smtClean="0">
                <a:solidFill>
                  <a:srgbClr val="244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Partida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244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 smtClean="0">
                <a:solidFill>
                  <a:srgbClr val="244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Soft-starter</a:t>
            </a:r>
          </a:p>
        </p:txBody>
      </p:sp>
      <p:pic>
        <p:nvPicPr>
          <p:cNvPr id="4" name="Á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53638" y="6916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127"/>
    </mc:Choice>
    <mc:Fallback xmlns="">
      <p:transition spd="slow" advTm="771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13.7|13.8|11.4|5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7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25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8.8|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9|3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2|5.1|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5.4|3.2|14.9|1|0.9|0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9|13.3|8.5|8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15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36.9|2.6|7.7|0.9|1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23|8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9.5|2.9|27.6|26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6|4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5|18|10.6|25.3|2.1|31.6|3.8|7.9|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4.8|5.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10|1.4|23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1467</Words>
  <Application>Microsoft Office PowerPoint</Application>
  <PresentationFormat>Personalizar</PresentationFormat>
  <Paragraphs>599</Paragraphs>
  <Slides>38</Slides>
  <Notes>4</Notes>
  <HiddenSlides>0</HiddenSlides>
  <MMClips>38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3</vt:i4>
      </vt:variant>
      <vt:variant>
        <vt:lpstr>Títulos de slides</vt:lpstr>
      </vt:variant>
      <vt:variant>
        <vt:i4>38</vt:i4>
      </vt:variant>
    </vt:vector>
  </HeadingPairs>
  <TitlesOfParts>
    <vt:vector size="42" baseType="lpstr">
      <vt:lpstr>Office Theme</vt:lpstr>
      <vt:lpstr>Bitmap Image</vt:lpstr>
      <vt:lpstr>Imagem de Bitmap</vt:lpstr>
      <vt:lpstr>WPS Equation 3.0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Rotor Gaiola</vt:lpstr>
      <vt:lpstr>Apresentação do PowerPoint</vt:lpstr>
      <vt:lpstr>Rotor Bobinado</vt:lpstr>
      <vt:lpstr>Rotor Bobinado</vt:lpstr>
      <vt:lpstr>Ponte do Guaiba</vt:lpstr>
      <vt:lpstr>Ponte sobre Garrone</vt:lpstr>
      <vt:lpstr>Rotor Bobinado</vt:lpstr>
      <vt:lpstr>Apresentação do PowerPoint</vt:lpstr>
      <vt:lpstr>Apresentação do PowerPoint</vt:lpstr>
      <vt:lpstr>Apresentação do PowerPoint</vt:lpstr>
      <vt:lpstr>campo girante do estator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paulo</cp:lastModifiedBy>
  <cp:revision>56</cp:revision>
  <dcterms:created xsi:type="dcterms:W3CDTF">2006-08-16T00:00:00Z</dcterms:created>
  <dcterms:modified xsi:type="dcterms:W3CDTF">2021-03-16T00:31:53Z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1046-11.2.0.10017</vt:lpwstr>
  </property>
</Properties>
</file>