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371" r:id="rId2"/>
    <p:sldId id="256" r:id="rId3"/>
    <p:sldId id="257" r:id="rId4"/>
    <p:sldId id="258" r:id="rId5"/>
    <p:sldId id="259" r:id="rId6"/>
    <p:sldId id="369" r:id="rId7"/>
    <p:sldId id="260" r:id="rId8"/>
    <p:sldId id="261" r:id="rId9"/>
    <p:sldId id="262" r:id="rId10"/>
    <p:sldId id="342" r:id="rId11"/>
    <p:sldId id="316" r:id="rId12"/>
    <p:sldId id="263" r:id="rId13"/>
    <p:sldId id="264" r:id="rId14"/>
    <p:sldId id="269" r:id="rId15"/>
    <p:sldId id="265" r:id="rId16"/>
    <p:sldId id="310" r:id="rId17"/>
    <p:sldId id="311" r:id="rId18"/>
    <p:sldId id="312" r:id="rId19"/>
    <p:sldId id="313" r:id="rId20"/>
    <p:sldId id="266" r:id="rId21"/>
    <p:sldId id="267" r:id="rId22"/>
    <p:sldId id="268" r:id="rId23"/>
    <p:sldId id="270" r:id="rId24"/>
    <p:sldId id="271" r:id="rId25"/>
    <p:sldId id="274" r:id="rId26"/>
    <p:sldId id="273" r:id="rId27"/>
    <p:sldId id="275" r:id="rId28"/>
    <p:sldId id="276" r:id="rId29"/>
    <p:sldId id="272" r:id="rId30"/>
    <p:sldId id="277" r:id="rId31"/>
    <p:sldId id="370" r:id="rId32"/>
    <p:sldId id="278" r:id="rId33"/>
    <p:sldId id="279" r:id="rId34"/>
    <p:sldId id="280" r:id="rId35"/>
    <p:sldId id="281" r:id="rId36"/>
    <p:sldId id="282" r:id="rId37"/>
  </p:sldIdLst>
  <p:sldSz cx="10693400" cy="7556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2" y="-72"/>
      </p:cViewPr>
      <p:guideLst>
        <p:guide orient="horz" pos="2160"/>
        <p:guide pos="30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3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17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  <a:t>30/09/2020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45390" y="1143000"/>
            <a:ext cx="436722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94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990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990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431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043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794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026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251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912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1951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447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354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998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407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354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650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176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117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1435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2479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214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0765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1564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7496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9170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69722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3978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9880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4150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527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02465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9037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8637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153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7269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70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0486" y="3644216"/>
            <a:ext cx="8323147" cy="1619750"/>
          </a:xfrm>
        </p:spPr>
        <p:txBody>
          <a:bodyPr anchor="b"/>
          <a:lstStyle>
            <a:lvl1pPr>
              <a:defRPr sz="46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80486" y="5263965"/>
            <a:ext cx="8323147" cy="949157"/>
          </a:xfrm>
        </p:spPr>
        <p:txBody>
          <a:bodyPr anchor="t">
            <a:normAutofit/>
          </a:bodyPr>
          <a:lstStyle>
            <a:lvl1pPr marL="0" indent="0" algn="l">
              <a:buNone/>
              <a:defRPr sz="2300">
                <a:solidFill>
                  <a:schemeClr val="tx2">
                    <a:lumMod val="25000"/>
                  </a:schemeClr>
                </a:solidFill>
              </a:defRPr>
            </a:lvl1pPr>
            <a:lvl2pPr marL="521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 marL="2867660" indent="-260985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400"/>
            </a:lvl6pPr>
            <a:lvl7pPr marL="338899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7pPr>
            <a:lvl8pPr marL="3910330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8pPr>
            <a:lvl9pPr marL="443166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488" y="3645566"/>
            <a:ext cx="8323144" cy="1618400"/>
          </a:xfrm>
        </p:spPr>
        <p:txBody>
          <a:bodyPr anchor="b"/>
          <a:lstStyle>
            <a:lvl1pPr algn="r">
              <a:defRPr sz="3600" b="0" cap="none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80488" y="5263966"/>
            <a:ext cx="8323144" cy="948033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2">
                    <a:lumMod val="25000"/>
                  </a:schemeClr>
                </a:solidFill>
              </a:defRPr>
            </a:lvl1pPr>
            <a:lvl2pPr marL="52133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67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0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3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6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488" y="744549"/>
            <a:ext cx="8330046" cy="101863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80487" y="1994076"/>
            <a:ext cx="4059466" cy="4463934"/>
          </a:xfrm>
        </p:spPr>
        <p:txBody>
          <a:bodyPr>
            <a:normAutofit/>
          </a:bodyPr>
          <a:lstStyle>
            <a:lvl5pPr>
              <a:defRPr/>
            </a:lvl5pPr>
            <a:lvl6pPr marL="2867660" indent="-260985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400"/>
            </a:lvl6pPr>
            <a:lvl7pPr marL="338899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7pPr>
            <a:lvl8pPr marL="3910330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8pPr>
            <a:lvl9pPr marL="443166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453448" y="1994075"/>
            <a:ext cx="4057086" cy="4463935"/>
          </a:xfrm>
        </p:spPr>
        <p:txBody>
          <a:bodyPr>
            <a:normAutofit/>
          </a:bodyPr>
          <a:lstStyle>
            <a:lvl5pPr>
              <a:defRPr/>
            </a:lvl5pPr>
            <a:lvl6pPr marL="2867660" indent="-260985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400"/>
            </a:lvl6pPr>
            <a:lvl7pPr marL="338899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7pPr>
            <a:lvl8pPr marL="3910330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8pPr>
            <a:lvl9pPr marL="443166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76673" y="1997577"/>
            <a:ext cx="3663278" cy="634955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521335" indent="0">
              <a:buNone/>
              <a:defRPr sz="2300" b="1"/>
            </a:lvl2pPr>
            <a:lvl3pPr marL="1042670" indent="0">
              <a:buNone/>
              <a:defRPr sz="2100" b="1"/>
            </a:lvl3pPr>
            <a:lvl4pPr marL="1564005" indent="0">
              <a:buNone/>
              <a:defRPr sz="1800" b="1"/>
            </a:lvl4pPr>
            <a:lvl5pPr marL="2085340" indent="0">
              <a:buNone/>
              <a:defRPr sz="1800" b="1"/>
            </a:lvl5pPr>
            <a:lvl6pPr marL="2606675" indent="0">
              <a:buNone/>
              <a:defRPr sz="1800" b="1"/>
            </a:lvl6pPr>
            <a:lvl7pPr marL="3128645" indent="0">
              <a:buNone/>
              <a:defRPr sz="1800" b="1"/>
            </a:lvl7pPr>
            <a:lvl8pPr marL="3649980" indent="0">
              <a:buNone/>
              <a:defRPr sz="1800" b="1"/>
            </a:lvl8pPr>
            <a:lvl9pPr marL="4171315" indent="0">
              <a:buNone/>
              <a:defRPr sz="18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80487" y="2632533"/>
            <a:ext cx="4059466" cy="3825476"/>
          </a:xfrm>
        </p:spPr>
        <p:txBody>
          <a:bodyPr>
            <a:normAutofit/>
          </a:bodyPr>
          <a:lstStyle>
            <a:lvl5pPr>
              <a:defRPr/>
            </a:lvl5pPr>
            <a:lvl6pPr marL="2867660" indent="-260985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400"/>
            </a:lvl6pPr>
            <a:lvl7pPr marL="338899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7pPr>
            <a:lvl8pPr marL="3910330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8pPr>
            <a:lvl9pPr marL="443166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848946" y="1997577"/>
            <a:ext cx="3663963" cy="634955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521335" indent="0">
              <a:buNone/>
              <a:defRPr sz="2300" b="1"/>
            </a:lvl2pPr>
            <a:lvl3pPr marL="1042670" indent="0">
              <a:buNone/>
              <a:defRPr sz="2100" b="1"/>
            </a:lvl3pPr>
            <a:lvl4pPr marL="1564005" indent="0">
              <a:buNone/>
              <a:defRPr sz="1800" b="1"/>
            </a:lvl4pPr>
            <a:lvl5pPr marL="2085340" indent="0">
              <a:buNone/>
              <a:defRPr sz="1800" b="1"/>
            </a:lvl5pPr>
            <a:lvl6pPr marL="2606675" indent="0">
              <a:buNone/>
              <a:defRPr sz="1800" b="1"/>
            </a:lvl6pPr>
            <a:lvl7pPr marL="3128645" indent="0">
              <a:buNone/>
              <a:defRPr sz="1800" b="1"/>
            </a:lvl7pPr>
            <a:lvl8pPr marL="3649980" indent="0">
              <a:buNone/>
              <a:defRPr sz="1800" b="1"/>
            </a:lvl8pPr>
            <a:lvl9pPr marL="4171315" indent="0">
              <a:buNone/>
              <a:defRPr sz="18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453448" y="2632533"/>
            <a:ext cx="4059463" cy="3825476"/>
          </a:xfrm>
        </p:spPr>
        <p:txBody>
          <a:bodyPr>
            <a:normAutofit/>
          </a:bodyPr>
          <a:lstStyle>
            <a:lvl5pPr>
              <a:defRPr/>
            </a:lvl5pPr>
            <a:lvl6pPr marL="2867660" indent="-260985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400"/>
            </a:lvl6pPr>
            <a:lvl7pPr marL="338899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7pPr>
            <a:lvl8pPr marL="3910330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8pPr>
            <a:lvl9pPr marL="443166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487" y="491522"/>
            <a:ext cx="3111482" cy="1306643"/>
          </a:xfrm>
        </p:spPr>
        <p:txBody>
          <a:bodyPr anchor="b"/>
          <a:lstStyle>
            <a:lvl1pPr algn="l">
              <a:defRPr sz="27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05465" y="491522"/>
            <a:ext cx="5005069" cy="5966487"/>
          </a:xfrm>
        </p:spPr>
        <p:txBody>
          <a:bodyPr>
            <a:normAutofit/>
          </a:bodyPr>
          <a:lstStyle>
            <a:lvl5pPr>
              <a:defRPr/>
            </a:lvl5pPr>
            <a:lvl6pPr marL="2867660" indent="-260985">
              <a:buClr>
                <a:schemeClr val="tx2"/>
              </a:buClr>
              <a:buSzPct val="101000"/>
              <a:buFont typeface="Courier New" panose="02070309020205020404" pitchFamily="49" charset="0"/>
              <a:buChar char="o"/>
              <a:defRPr sz="1400"/>
            </a:lvl6pPr>
            <a:lvl7pPr marL="338899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7pPr>
            <a:lvl8pPr marL="3910330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8pPr>
            <a:lvl9pPr marL="4431665" indent="-260985">
              <a:buClr>
                <a:schemeClr val="tx2"/>
              </a:buClr>
              <a:buFont typeface="Courier New" panose="02070309020205020404" pitchFamily="49" charset="0"/>
              <a:buChar char="o"/>
              <a:defRPr sz="14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80487" y="1798166"/>
            <a:ext cx="3111482" cy="46598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521335" indent="0">
              <a:buNone/>
              <a:defRPr sz="1400"/>
            </a:lvl2pPr>
            <a:lvl3pPr marL="1042670" indent="0">
              <a:buNone/>
              <a:defRPr sz="1100"/>
            </a:lvl3pPr>
            <a:lvl4pPr marL="1564005" indent="0">
              <a:buNone/>
              <a:defRPr sz="1000"/>
            </a:lvl4pPr>
            <a:lvl5pPr marL="2085340" indent="0">
              <a:buNone/>
              <a:defRPr sz="1000"/>
            </a:lvl5pPr>
            <a:lvl6pPr marL="2606675" indent="0">
              <a:buNone/>
              <a:defRPr sz="1000"/>
            </a:lvl6pPr>
            <a:lvl7pPr marL="3128645" indent="0">
              <a:buNone/>
              <a:defRPr sz="1000"/>
            </a:lvl7pPr>
            <a:lvl8pPr marL="3649980" indent="0">
              <a:buNone/>
              <a:defRPr sz="1000"/>
            </a:lvl8pPr>
            <a:lvl9pPr marL="4171315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487" y="1528332"/>
            <a:ext cx="4071289" cy="1226641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80487" y="2754973"/>
            <a:ext cx="4071289" cy="278790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521335" indent="0">
              <a:buNone/>
              <a:defRPr sz="1400"/>
            </a:lvl2pPr>
            <a:lvl3pPr marL="1042670" indent="0">
              <a:buNone/>
              <a:defRPr sz="1100"/>
            </a:lvl3pPr>
            <a:lvl4pPr marL="1564005" indent="0">
              <a:buNone/>
              <a:defRPr sz="1000"/>
            </a:lvl4pPr>
            <a:lvl5pPr marL="2085340" indent="0">
              <a:buNone/>
              <a:defRPr sz="1000"/>
            </a:lvl5pPr>
            <a:lvl6pPr marL="2606675" indent="0">
              <a:buNone/>
              <a:defRPr sz="1000"/>
            </a:lvl6pPr>
            <a:lvl7pPr marL="3128645" indent="0">
              <a:buNone/>
              <a:defRPr sz="1000"/>
            </a:lvl7pPr>
            <a:lvl8pPr marL="3649980" indent="0">
              <a:buNone/>
              <a:defRPr sz="1000"/>
            </a:lvl8pPr>
            <a:lvl9pPr marL="4171315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407676" y="1583208"/>
            <a:ext cx="1270780" cy="119733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07994" y="1555585"/>
            <a:ext cx="971066" cy="9149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146815" y="2087408"/>
            <a:ext cx="704431" cy="663716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343236" y="1995799"/>
            <a:ext cx="572546" cy="53945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518330" y="2295627"/>
            <a:ext cx="300081" cy="282736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171140" y="1094222"/>
            <a:ext cx="300081" cy="282736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916917" y="2087408"/>
            <a:ext cx="230894" cy="21754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190682" y="1168617"/>
            <a:ext cx="230894" cy="21754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5703147" y="1763183"/>
            <a:ext cx="4010025" cy="377825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80488" y="1991445"/>
            <a:ext cx="8330046" cy="446408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7987" y="744547"/>
            <a:ext cx="1722547" cy="571346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80487" y="744547"/>
            <a:ext cx="6394004" cy="57134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7669409" y="73074"/>
            <a:ext cx="3011917" cy="7489361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algn="l" defTabSz="521335" rtl="0" eaLnBrk="1" latinLnBrk="0" hangingPunct="1"/>
                  <a:endParaRPr lang="en-US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algn="l" defTabSz="521335" rtl="0" eaLnBrk="1" latinLnBrk="0" hangingPunct="1"/>
                  <a:endParaRPr lang="en-US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algn="l" defTabSz="521335" rtl="0" eaLnBrk="1" latinLnBrk="0" hangingPunct="1"/>
                  <a:endParaRPr lang="en-US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algn="l" defTabSz="521335" rtl="0" eaLnBrk="1" latinLnBrk="0" hangingPunct="1"/>
                  <a:endParaRPr lang="en-US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algn="l" defTabSz="521335" rtl="0" eaLnBrk="1" latinLnBrk="0" hangingPunct="1"/>
                  <a:endParaRPr lang="en-US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algn="l" defTabSz="521335" rtl="0" eaLnBrk="1" latinLnBrk="0" hangingPunct="1"/>
              <a:endParaRPr lang="en-US" sz="21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80487" y="744549"/>
            <a:ext cx="8332424" cy="1018634"/>
          </a:xfrm>
          <a:prstGeom prst="rect">
            <a:avLst/>
          </a:prstGeom>
        </p:spPr>
        <p:txBody>
          <a:bodyPr vert="horz" lIns="104278" tIns="52139" rIns="104278" bIns="52139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0487" y="1991445"/>
            <a:ext cx="8332423" cy="4464083"/>
          </a:xfrm>
          <a:prstGeom prst="rect">
            <a:avLst/>
          </a:prstGeom>
        </p:spPr>
        <p:txBody>
          <a:bodyPr vert="horz" lIns="104278" tIns="52139" rIns="104278" bIns="52139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28116" y="6558013"/>
            <a:ext cx="2495127" cy="402314"/>
          </a:xfrm>
          <a:prstGeom prst="rect">
            <a:avLst/>
          </a:prstGeom>
        </p:spPr>
        <p:txBody>
          <a:bodyPr vert="horz" lIns="104278" tIns="52139" rIns="104278" bIns="52139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1050" y="6558013"/>
            <a:ext cx="6147067" cy="402314"/>
          </a:xfrm>
          <a:prstGeom prst="rect">
            <a:avLst/>
          </a:prstGeom>
        </p:spPr>
        <p:txBody>
          <a:bodyPr vert="horz" lIns="104278" tIns="52139" rIns="104278" bIns="52139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692" y="6558013"/>
            <a:ext cx="711358" cy="402314"/>
          </a:xfrm>
          <a:prstGeom prst="rect">
            <a:avLst/>
          </a:prstGeom>
        </p:spPr>
        <p:txBody>
          <a:bodyPr vert="horz" lIns="104278" tIns="52139" rIns="104278" bIns="52139" rtlCol="0" anchor="b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521335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Trebuchet MS" panose="020B0603020202020204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91160" indent="-391160" algn="l" defTabSz="521335" rtl="0" eaLnBrk="1" latinLnBrk="0" hangingPunct="1">
        <a:spcBef>
          <a:spcPct val="20000"/>
        </a:spcBef>
        <a:spcAft>
          <a:spcPts val="685"/>
        </a:spcAft>
        <a:buClr>
          <a:schemeClr val="tx2"/>
        </a:buClr>
        <a:buFont typeface="Wingdings 2" panose="05020102010507070707" charset="2"/>
        <a:buChar char="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847090" indent="-325755" algn="l" defTabSz="521335" rtl="0" eaLnBrk="1" latinLnBrk="0" hangingPunct="1">
        <a:spcBef>
          <a:spcPct val="20000"/>
        </a:spcBef>
        <a:spcAft>
          <a:spcPts val="685"/>
        </a:spcAft>
        <a:buClr>
          <a:schemeClr val="tx2"/>
        </a:buClr>
        <a:buFont typeface="Wingdings 2" panose="05020102010507070707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655" indent="-260985" algn="l" defTabSz="521335" rtl="0" eaLnBrk="1" latinLnBrk="0" hangingPunct="1">
        <a:spcBef>
          <a:spcPct val="20000"/>
        </a:spcBef>
        <a:spcAft>
          <a:spcPts val="685"/>
        </a:spcAft>
        <a:buClr>
          <a:schemeClr val="tx2"/>
        </a:buClr>
        <a:buFont typeface="Wingdings 2" panose="05020102010507070707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90" indent="-260985" algn="l" defTabSz="521335" rtl="0" eaLnBrk="1" latinLnBrk="0" hangingPunct="1">
        <a:spcBef>
          <a:spcPct val="20000"/>
        </a:spcBef>
        <a:spcAft>
          <a:spcPts val="685"/>
        </a:spcAft>
        <a:buClr>
          <a:schemeClr val="tx2"/>
        </a:buClr>
        <a:buFont typeface="Wingdings 2" panose="05020102010507070707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985" algn="l" defTabSz="521335" rtl="0" eaLnBrk="1" latinLnBrk="0" hangingPunct="1">
        <a:spcBef>
          <a:spcPct val="20000"/>
        </a:spcBef>
        <a:spcAft>
          <a:spcPts val="685"/>
        </a:spcAft>
        <a:buClr>
          <a:schemeClr val="tx2"/>
        </a:buClr>
        <a:buFont typeface="Wingdings 2" panose="05020102010507070707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660" indent="-260985" algn="l" defTabSz="521335" rtl="0" eaLnBrk="1" latinLnBrk="0" hangingPunct="1">
        <a:spcBef>
          <a:spcPct val="20000"/>
        </a:spcBef>
        <a:buFont typeface="Arial" panose="020B0604020202020204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995" indent="-260985" algn="l" defTabSz="521335" rtl="0" eaLnBrk="1" latinLnBrk="0" hangingPunct="1">
        <a:spcBef>
          <a:spcPct val="20000"/>
        </a:spcBef>
        <a:buFont typeface="Arial" panose="020B0604020202020204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330" indent="-260985" algn="l" defTabSz="521335" rtl="0" eaLnBrk="1" latinLnBrk="0" hangingPunct="1">
        <a:spcBef>
          <a:spcPct val="20000"/>
        </a:spcBef>
        <a:buFont typeface="Arial" panose="020B0604020202020204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665" indent="-260985" algn="l" defTabSz="521335" rtl="0" eaLnBrk="1" latinLnBrk="0" hangingPunct="1">
        <a:spcBef>
          <a:spcPct val="20000"/>
        </a:spcBef>
        <a:buFont typeface="Arial" panose="020B0604020202020204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35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70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05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40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675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45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80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15" algn="l" defTabSz="52133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5.wmf"/><Relationship Id="rId3" Type="http://schemas.microsoft.com/office/2007/relationships/media" Target="../media/media2.wav"/><Relationship Id="rId7" Type="http://schemas.openxmlformats.org/officeDocument/2006/relationships/oleObject" Target="../embeddings/oleObject1.bin"/><Relationship Id="rId12" Type="http://schemas.openxmlformats.org/officeDocument/2006/relationships/oleObject" Target="../embeddings/oleObject3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4.wmf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2.bin"/><Relationship Id="rId4" Type="http://schemas.openxmlformats.org/officeDocument/2006/relationships/audio" Target="../media/media2.wav"/><Relationship Id="rId9" Type="http://schemas.openxmlformats.org/officeDocument/2006/relationships/image" Target="../media/image6.wmf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8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7.bin"/><Relationship Id="rId3" Type="http://schemas.microsoft.com/office/2007/relationships/media" Target="../media/media6.wav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3.w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7.xml"/><Relationship Id="rId11" Type="http://schemas.openxmlformats.org/officeDocument/2006/relationships/oleObject" Target="../embeddings/oleObject6.bin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.png"/><Relationship Id="rId10" Type="http://schemas.openxmlformats.org/officeDocument/2006/relationships/image" Target="../media/image12.wmf"/><Relationship Id="rId4" Type="http://schemas.openxmlformats.org/officeDocument/2006/relationships/audio" Target="../media/media6.wav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microsoft.com/office/2007/relationships/media" Target="../media/media7.wav"/><Relationship Id="rId7" Type="http://schemas.openxmlformats.org/officeDocument/2006/relationships/oleObject" Target="../embeddings/oleObject8.bin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6.wmf"/><Relationship Id="rId4" Type="http://schemas.openxmlformats.org/officeDocument/2006/relationships/audio" Target="../media/media7.wav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microsoft.com/office/2007/relationships/media" Target="../media/media8.wav"/><Relationship Id="rId7" Type="http://schemas.openxmlformats.org/officeDocument/2006/relationships/oleObject" Target="../embeddings/oleObject10.bin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8.wmf"/><Relationship Id="rId4" Type="http://schemas.openxmlformats.org/officeDocument/2006/relationships/audio" Target="../media/media8.wav"/><Relationship Id="rId9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9.wav"/><Relationship Id="rId7" Type="http://schemas.openxmlformats.org/officeDocument/2006/relationships/image" Target="../media/image20.jpeg"/><Relationship Id="rId12" Type="http://schemas.openxmlformats.org/officeDocument/2006/relationships/image" Target="../media/image1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19.wmf"/><Relationship Id="rId5" Type="http://schemas.openxmlformats.org/officeDocument/2006/relationships/slideLayout" Target="../slideLayouts/slideLayout2.xml"/><Relationship Id="rId10" Type="http://schemas.openxmlformats.org/officeDocument/2006/relationships/oleObject" Target="../embeddings/oleObject12.bin"/><Relationship Id="rId4" Type="http://schemas.openxmlformats.org/officeDocument/2006/relationships/audio" Target="../media/media9.wav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microsoft.com/office/2007/relationships/media" Target="../media/media10.wav"/><Relationship Id="rId7" Type="http://schemas.openxmlformats.org/officeDocument/2006/relationships/image" Target="../media/image20.jpe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0.wav"/><Relationship Id="rId9" Type="http://schemas.openxmlformats.org/officeDocument/2006/relationships/image" Target="../media/image2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microsoft.com/office/2007/relationships/media" Target="../media/media11.wav"/><Relationship Id="rId7" Type="http://schemas.openxmlformats.org/officeDocument/2006/relationships/image" Target="../media/image20.jpe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.png"/><Relationship Id="rId4" Type="http://schemas.openxmlformats.org/officeDocument/2006/relationships/audio" Target="../media/media11.wav"/><Relationship Id="rId9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8.wmf"/><Relationship Id="rId3" Type="http://schemas.microsoft.com/office/2007/relationships/media" Target="../media/media12.wav"/><Relationship Id="rId7" Type="http://schemas.openxmlformats.org/officeDocument/2006/relationships/image" Target="../media/image20.jpeg"/><Relationship Id="rId12" Type="http://schemas.openxmlformats.org/officeDocument/2006/relationships/oleObject" Target="../embeddings/oleObject17.bin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27.wmf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16.bin"/><Relationship Id="rId4" Type="http://schemas.openxmlformats.org/officeDocument/2006/relationships/audio" Target="../media/media12.wav"/><Relationship Id="rId9" Type="http://schemas.openxmlformats.org/officeDocument/2006/relationships/image" Target="../media/image26.wmf"/><Relationship Id="rId1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1.wmf"/><Relationship Id="rId18" Type="http://schemas.openxmlformats.org/officeDocument/2006/relationships/image" Target="../media/image1.png"/><Relationship Id="rId3" Type="http://schemas.microsoft.com/office/2007/relationships/media" Target="../media/media13.wav"/><Relationship Id="rId7" Type="http://schemas.openxmlformats.org/officeDocument/2006/relationships/image" Target="../media/image20.jpeg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33.wmf"/><Relationship Id="rId2" Type="http://schemas.openxmlformats.org/officeDocument/2006/relationships/tags" Target="../tags/tag10.xml"/><Relationship Id="rId16" Type="http://schemas.openxmlformats.org/officeDocument/2006/relationships/oleObject" Target="../embeddings/oleObject22.bin"/><Relationship Id="rId1" Type="http://schemas.openxmlformats.org/officeDocument/2006/relationships/vmlDrawing" Target="../drawings/vmlDrawing9.vml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30.wmf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19.bin"/><Relationship Id="rId4" Type="http://schemas.openxmlformats.org/officeDocument/2006/relationships/audio" Target="../media/media13.wav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1.png"/><Relationship Id="rId5" Type="http://schemas.openxmlformats.org/officeDocument/2006/relationships/image" Target="../media/image34.wmf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5.wav"/><Relationship Id="rId7" Type="http://schemas.openxmlformats.org/officeDocument/2006/relationships/image" Target="../media/image36.wmf"/><Relationship Id="rId2" Type="http://schemas.microsoft.com/office/2007/relationships/media" Target="../media/media15.wav"/><Relationship Id="rId1" Type="http://schemas.openxmlformats.org/officeDocument/2006/relationships/tags" Target="../tags/tag11.xml"/><Relationship Id="rId6" Type="http://schemas.openxmlformats.org/officeDocument/2006/relationships/image" Target="../media/image35.wmf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microsoft.com/office/2007/relationships/media" Target="../media/media16.wav"/><Relationship Id="rId7" Type="http://schemas.openxmlformats.org/officeDocument/2006/relationships/oleObject" Target="../embeddings/oleObject23.bin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37.wmf"/><Relationship Id="rId4" Type="http://schemas.openxmlformats.org/officeDocument/2006/relationships/audio" Target="../media/media16.wav"/><Relationship Id="rId9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microsoft.com/office/2007/relationships/media" Target="../media/media17.wav"/><Relationship Id="rId7" Type="http://schemas.openxmlformats.org/officeDocument/2006/relationships/oleObject" Target="../embeddings/oleObject25.bin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1.png"/><Relationship Id="rId4" Type="http://schemas.openxmlformats.org/officeDocument/2006/relationships/audio" Target="../media/media17.wav"/><Relationship Id="rId9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microsoft.com/office/2007/relationships/media" Target="../media/media18.wav"/><Relationship Id="rId7" Type="http://schemas.openxmlformats.org/officeDocument/2006/relationships/image" Target="../media/image35.wmf"/><Relationship Id="rId2" Type="http://schemas.openxmlformats.org/officeDocument/2006/relationships/tags" Target="../tags/tag14.xml"/><Relationship Id="rId1" Type="http://schemas.openxmlformats.org/officeDocument/2006/relationships/vmlDrawing" Target="../drawings/vmlDrawing12.v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1.png"/><Relationship Id="rId4" Type="http://schemas.openxmlformats.org/officeDocument/2006/relationships/audio" Target="../media/media18.wav"/><Relationship Id="rId9" Type="http://schemas.openxmlformats.org/officeDocument/2006/relationships/image" Target="../media/image3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audio" Target="../media/media19.wav"/><Relationship Id="rId7" Type="http://schemas.openxmlformats.org/officeDocument/2006/relationships/image" Target="../media/image40.png"/><Relationship Id="rId2" Type="http://schemas.microsoft.com/office/2007/relationships/media" Target="../media/media19.wav"/><Relationship Id="rId1" Type="http://schemas.openxmlformats.org/officeDocument/2006/relationships/tags" Target="../tags/tag15.xml"/><Relationship Id="rId6" Type="http://schemas.openxmlformats.org/officeDocument/2006/relationships/image" Target="../media/image35.wmf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20.wav"/><Relationship Id="rId7" Type="http://schemas.openxmlformats.org/officeDocument/2006/relationships/image" Target="../media/image43.png"/><Relationship Id="rId2" Type="http://schemas.microsoft.com/office/2007/relationships/media" Target="../media/media20.wav"/><Relationship Id="rId1" Type="http://schemas.openxmlformats.org/officeDocument/2006/relationships/tags" Target="../tags/tag16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46.wmf"/><Relationship Id="rId3" Type="http://schemas.microsoft.com/office/2007/relationships/media" Target="../media/media21.wav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29.bin"/><Relationship Id="rId2" Type="http://schemas.openxmlformats.org/officeDocument/2006/relationships/tags" Target="../tags/tag17.xml"/><Relationship Id="rId16" Type="http://schemas.openxmlformats.org/officeDocument/2006/relationships/image" Target="../media/image1.png"/><Relationship Id="rId1" Type="http://schemas.openxmlformats.org/officeDocument/2006/relationships/vmlDrawing" Target="../drawings/vmlDrawing13.vml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45.wmf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47.wmf"/><Relationship Id="rId10" Type="http://schemas.openxmlformats.org/officeDocument/2006/relationships/oleObject" Target="../embeddings/oleObject28.bin"/><Relationship Id="rId4" Type="http://schemas.openxmlformats.org/officeDocument/2006/relationships/audio" Target="../media/media21.wav"/><Relationship Id="rId9" Type="http://schemas.openxmlformats.org/officeDocument/2006/relationships/image" Target="../media/image44.wmf"/><Relationship Id="rId14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33.bin"/><Relationship Id="rId18" Type="http://schemas.openxmlformats.org/officeDocument/2006/relationships/image" Target="../media/image52.wmf"/><Relationship Id="rId3" Type="http://schemas.microsoft.com/office/2007/relationships/media" Target="../media/media22.wav"/><Relationship Id="rId7" Type="http://schemas.openxmlformats.org/officeDocument/2006/relationships/image" Target="../media/image53.wmf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35.bin"/><Relationship Id="rId2" Type="http://schemas.openxmlformats.org/officeDocument/2006/relationships/tags" Target="../tags/tag18.xml"/><Relationship Id="rId16" Type="http://schemas.openxmlformats.org/officeDocument/2006/relationships/image" Target="../media/image51.wmf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23.xml"/><Relationship Id="rId11" Type="http://schemas.openxmlformats.org/officeDocument/2006/relationships/oleObject" Target="../embeddings/oleObject32.bin"/><Relationship Id="rId5" Type="http://schemas.openxmlformats.org/officeDocument/2006/relationships/slideLayout" Target="../slideLayouts/slideLayout1.xml"/><Relationship Id="rId15" Type="http://schemas.openxmlformats.org/officeDocument/2006/relationships/oleObject" Target="../embeddings/oleObject34.bin"/><Relationship Id="rId10" Type="http://schemas.openxmlformats.org/officeDocument/2006/relationships/image" Target="../media/image48.wmf"/><Relationship Id="rId19" Type="http://schemas.openxmlformats.org/officeDocument/2006/relationships/image" Target="../media/image1.png"/><Relationship Id="rId4" Type="http://schemas.openxmlformats.org/officeDocument/2006/relationships/audio" Target="../media/media22.wav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5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1.png"/><Relationship Id="rId5" Type="http://schemas.openxmlformats.org/officeDocument/2006/relationships/image" Target="../media/image55.wmf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media24.wav"/><Relationship Id="rId7" Type="http://schemas.openxmlformats.org/officeDocument/2006/relationships/image" Target="../media/image56.png"/><Relationship Id="rId2" Type="http://schemas.microsoft.com/office/2007/relationships/media" Target="../media/media24.wav"/><Relationship Id="rId1" Type="http://schemas.openxmlformats.org/officeDocument/2006/relationships/tags" Target="../tags/tag19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8.png"/><Relationship Id="rId5" Type="http://schemas.openxmlformats.org/officeDocument/2006/relationships/image" Target="../media/image58.jpe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1.png"/><Relationship Id="rId5" Type="http://schemas.openxmlformats.org/officeDocument/2006/relationships/image" Target="../media/image61.jpe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1.png"/><Relationship Id="rId5" Type="http://schemas.openxmlformats.org/officeDocument/2006/relationships/image" Target="../media/image62.jpe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29.wav"/><Relationship Id="rId7" Type="http://schemas.openxmlformats.org/officeDocument/2006/relationships/image" Target="../media/image38.wmf"/><Relationship Id="rId2" Type="http://schemas.microsoft.com/office/2007/relationships/media" Target="../media/media29.wav"/><Relationship Id="rId1" Type="http://schemas.openxmlformats.org/officeDocument/2006/relationships/tags" Target="../tags/tag20.xml"/><Relationship Id="rId6" Type="http://schemas.openxmlformats.org/officeDocument/2006/relationships/image" Target="../media/image63.pn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30.wav"/><Relationship Id="rId7" Type="http://schemas.openxmlformats.org/officeDocument/2006/relationships/image" Target="../media/image64.png"/><Relationship Id="rId2" Type="http://schemas.microsoft.com/office/2007/relationships/media" Target="../media/media30.wav"/><Relationship Id="rId1" Type="http://schemas.openxmlformats.org/officeDocument/2006/relationships/tags" Target="../tags/tag21.xml"/><Relationship Id="rId6" Type="http://schemas.openxmlformats.org/officeDocument/2006/relationships/image" Target="../media/image63.pn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67.wmf"/><Relationship Id="rId18" Type="http://schemas.openxmlformats.org/officeDocument/2006/relationships/oleObject" Target="../embeddings/oleObject42.bin"/><Relationship Id="rId3" Type="http://schemas.openxmlformats.org/officeDocument/2006/relationships/audio" Target="../media/media31.wav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69.wmf"/><Relationship Id="rId2" Type="http://schemas.microsoft.com/office/2007/relationships/media" Target="../media/media31.wav"/><Relationship Id="rId16" Type="http://schemas.openxmlformats.org/officeDocument/2006/relationships/oleObject" Target="../embeddings/oleObject41.bin"/><Relationship Id="rId20" Type="http://schemas.openxmlformats.org/officeDocument/2006/relationships/image" Target="../media/image1.png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66.wmf"/><Relationship Id="rId5" Type="http://schemas.openxmlformats.org/officeDocument/2006/relationships/notesSlide" Target="../notesSlides/notesSlide32.xml"/><Relationship Id="rId15" Type="http://schemas.openxmlformats.org/officeDocument/2006/relationships/image" Target="../media/image68.wmf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70.wmf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4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1.png"/><Relationship Id="rId5" Type="http://schemas.openxmlformats.org/officeDocument/2006/relationships/image" Target="../media/image71.wmf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1.png"/><Relationship Id="rId5" Type="http://schemas.openxmlformats.org/officeDocument/2006/relationships/image" Target="../media/image72.wmf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1.png"/><Relationship Id="rId5" Type="http://schemas.openxmlformats.org/officeDocument/2006/relationships/image" Target="../media/image73.jpe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image" Target="../media/image1.png"/><Relationship Id="rId5" Type="http://schemas.openxmlformats.org/officeDocument/2006/relationships/image" Target="../media/image74.jpeg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352800" y="1600200"/>
            <a:ext cx="3848100" cy="240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77800" algn="l"/>
                <a:tab pos="711200" algn="l"/>
              </a:tabLst>
            </a:pPr>
            <a:r>
              <a:rPr lang="en-US" altLang="zh-CN" dirty="0" smtClean="0"/>
              <a:t>	</a:t>
            </a:r>
            <a:r>
              <a:rPr lang="en-US" altLang="zh-CN" sz="4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Eletrotécnica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77800" algn="l"/>
                <a:tab pos="711200" algn="l"/>
              </a:tabLst>
            </a:pP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  <a:p>
            <a:pPr>
              <a:lnSpc>
                <a:spcPts val="4300"/>
              </a:lnSpc>
              <a:tabLst>
                <a:tab pos="177800" algn="l"/>
                <a:tab pos="7112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</p:txBody>
      </p:sp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5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27"/>
    </mc:Choice>
    <mc:Fallback xmlns="">
      <p:transition spd="slow" advTm="19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4650" y="19685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352800" y="1600200"/>
            <a:ext cx="3848100" cy="240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77800" algn="l"/>
                <a:tab pos="711200" algn="l"/>
              </a:tabLst>
            </a:pPr>
            <a:r>
              <a:rPr lang="en-US" altLang="zh-CN" dirty="0" smtClean="0"/>
              <a:t>	</a:t>
            </a:r>
            <a:r>
              <a:rPr lang="en-US" altLang="zh-CN" sz="4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Eletrotécnica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77800" algn="l"/>
                <a:tab pos="711200" algn="l"/>
              </a:tabLst>
            </a:pP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  <a:p>
            <a:pPr>
              <a:lnSpc>
                <a:spcPts val="4300"/>
              </a:lnSpc>
              <a:tabLst>
                <a:tab pos="177800" algn="l"/>
                <a:tab pos="7112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</p:txBody>
      </p:sp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27"/>
    </mc:Choice>
    <mc:Fallback xmlns="">
      <p:transition spd="slow" advTm="19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r:id="rId7" imgW="9944100" imgH="6873240" progId="Paint.Picture">
                  <p:embed/>
                </p:oleObj>
              </mc:Choice>
              <mc:Fallback>
                <p:oleObj r:id="rId7" imgW="9944100" imgH="6873240" progId="Paint.Picture">
                  <p:embed/>
                  <p:pic>
                    <p:nvPicPr>
                      <p:cNvPr id="0" name="Picture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6930" y="873760"/>
            <a:ext cx="5438775" cy="3381375"/>
          </a:xfrm>
          <a:prstGeom prst="rect">
            <a:avLst/>
          </a:prstGeom>
        </p:spPr>
      </p:pic>
      <p:graphicFrame>
        <p:nvGraphicFramePr>
          <p:cNvPr id="4" name="Object 3"/>
          <p:cNvGraphicFramePr/>
          <p:nvPr/>
        </p:nvGraphicFramePr>
        <p:xfrm>
          <a:off x="1033145" y="1108710"/>
          <a:ext cx="3568700" cy="5338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r:id="rId10" imgW="3566160" imgH="5334000" progId="Paint.Picture">
                  <p:embed/>
                </p:oleObj>
              </mc:Choice>
              <mc:Fallback>
                <p:oleObj r:id="rId10" imgW="3566160" imgH="5334000" progId="Paint.Picture">
                  <p:embed/>
                  <p:pic>
                    <p:nvPicPr>
                      <p:cNvPr id="0" name="Picture 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33145" y="1108710"/>
                        <a:ext cx="3568700" cy="5338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/>
          <p:nvPr>
            <p:extLst>
              <p:ext uri="{D42A27DB-BD31-4B8C-83A1-F6EECF244321}">
                <p14:modId xmlns:p14="http://schemas.microsoft.com/office/powerpoint/2010/main" val="1058100468"/>
              </p:ext>
            </p:extLst>
          </p:nvPr>
        </p:nvGraphicFramePr>
        <p:xfrm>
          <a:off x="5589269" y="4006850"/>
          <a:ext cx="3554095" cy="2684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r:id="rId12" imgW="3550920" imgH="2682240" progId="Paint.Picture">
                  <p:embed/>
                </p:oleObj>
              </mc:Choice>
              <mc:Fallback>
                <p:oleObj r:id="rId12" imgW="3550920" imgH="2682240" progId="Paint.Picture">
                  <p:embed/>
                  <p:pic>
                    <p:nvPicPr>
                      <p:cNvPr id="0" name="Picture 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589269" y="4006850"/>
                        <a:ext cx="3554095" cy="2684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03"/>
    </mc:Choice>
    <mc:Fallback xmlns="">
      <p:transition spd="slow" advTm="88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2415" y="230505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459865" y="654050"/>
            <a:ext cx="7772400" cy="727075"/>
          </a:xfrm>
        </p:spPr>
        <p:txBody>
          <a:bodyPr>
            <a:normAutofit/>
          </a:bodyPr>
          <a:lstStyle/>
          <a:p>
            <a:r>
              <a:rPr lang="en-US" altLang="zh-CN" sz="35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Máquina</a:t>
            </a:r>
            <a:r>
              <a:rPr lang="en-US" altLang="zh-CN" sz="355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5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CC</a:t>
            </a:r>
            <a:r>
              <a:rPr lang="en-US" altLang="zh-CN" sz="355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5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–</a:t>
            </a:r>
            <a:r>
              <a:rPr lang="en-US" altLang="zh-CN" sz="355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5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Características</a:t>
            </a:r>
            <a:r>
              <a:rPr lang="en-US" altLang="zh-CN" sz="355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5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Básica</a:t>
            </a:r>
            <a:endParaRPr lang="en-US" sz="3555" dirty="0"/>
          </a:p>
        </p:txBody>
      </p:sp>
      <p:sp>
        <p:nvSpPr>
          <p:cNvPr id="6" name="TextBox 1"/>
          <p:cNvSpPr txBox="1"/>
          <p:nvPr/>
        </p:nvSpPr>
        <p:spPr>
          <a:xfrm>
            <a:off x="762000" y="1711325"/>
            <a:ext cx="9208135" cy="160972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6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versáteis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endParaRPr lang="en-US" altLang="zh-CN" sz="26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pt-BR" altLang="en-US" sz="26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64235" y="2803525"/>
            <a:ext cx="5236845" cy="8915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6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Elevados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</a:p>
          <a:p>
            <a:pPr>
              <a:lnSpc>
                <a:spcPts val="1000"/>
              </a:lnSpc>
            </a:pPr>
            <a:endParaRPr lang="pt-BR" altLang="en-US" sz="26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875030" y="3710305"/>
            <a:ext cx="8763635" cy="135318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533400" algn="l"/>
                <a:tab pos="1270000" algn="l"/>
              </a:tabLst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Facilidade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</a:t>
            </a:r>
            <a:r>
              <a:rPr lang="pt-BR" altLang="en-US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idade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762000" y="5232400"/>
            <a:ext cx="7844790" cy="11480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desempenho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  <a:tab pos="533400" algn="l"/>
                <a:tab pos="1270000" algn="l"/>
              </a:tabLst>
            </a:pPr>
            <a:r>
              <a:rPr lang="en-US" altLang="zh-CN" dirty="0" smtClean="0"/>
              <a:t>	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(laminadores,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elevadores,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máquinas-ferramentas)</a:t>
            </a:r>
          </a:p>
          <a:p>
            <a:pPr>
              <a:lnSpc>
                <a:spcPts val="1000"/>
              </a:lnSpc>
            </a:pPr>
            <a:endParaRPr lang="pt-BR" altLang="en-US" sz="26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83"/>
    </mc:Choice>
    <mc:Fallback xmlns="">
      <p:transition spd="slow" advTm="71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032000" y="914400"/>
            <a:ext cx="69469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Básicas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2844800"/>
            <a:ext cx="8432800" cy="208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266700" algn="l"/>
              </a:tabLst>
            </a:pP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têm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perdido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conversores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frequência)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</a:tabLst>
            </a:pP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Ampla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faixa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(mW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66700" algn="l"/>
              </a:tabLst>
            </a:pP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elevados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(construção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manutenção)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04"/>
    </mc:Choice>
    <mc:Fallback xmlns="">
      <p:transition spd="slow" advTm="44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441960" y="414655"/>
            <a:ext cx="9934575" cy="6863715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altLang="en-US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1913890" y="1308735"/>
            <a:ext cx="7240270" cy="5577840"/>
          </a:xfrm>
          <a:prstGeom prst="rect">
            <a:avLst/>
          </a:prstGeom>
        </p:spPr>
      </p:pic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20"/>
    </mc:Choice>
    <mc:Fallback xmlns="">
      <p:transition spd="slow" advTm="22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o 13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r:id="rId7" imgW="9944100" imgH="6873240" progId="Paint.Picture">
                  <p:embed/>
                </p:oleObj>
              </mc:Choice>
              <mc:Fallback>
                <p:oleObj r:id="rId7" imgW="9944100" imgH="6873240" progId="Paint.Picture">
                  <p:embed/>
                  <p:pic>
                    <p:nvPicPr>
                      <p:cNvPr id="0" name="Imagem 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336800" y="927100"/>
            <a:ext cx="63500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</p:txBody>
      </p:sp>
      <p:graphicFrame>
        <p:nvGraphicFramePr>
          <p:cNvPr id="8" name="Objeto 7"/>
          <p:cNvGraphicFramePr/>
          <p:nvPr/>
        </p:nvGraphicFramePr>
        <p:xfrm>
          <a:off x="1303020" y="1479550"/>
          <a:ext cx="3515360" cy="2310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r:id="rId9" imgW="3512820" imgH="2308860" progId="Paint.Picture">
                  <p:embed/>
                </p:oleObj>
              </mc:Choice>
              <mc:Fallback>
                <p:oleObj r:id="rId9" imgW="3512820" imgH="2308860" progId="Paint.Picture">
                  <p:embed/>
                  <p:pic>
                    <p:nvPicPr>
                      <p:cNvPr id="0" name="Imagem 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03020" y="1479550"/>
                        <a:ext cx="3515360" cy="2310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/>
          <p:nvPr/>
        </p:nvGraphicFramePr>
        <p:xfrm>
          <a:off x="5194300" y="1416050"/>
          <a:ext cx="3706495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3" r:id="rId11" imgW="3703320" imgH="2164080" progId="Paint.Picture">
                  <p:embed/>
                </p:oleObj>
              </mc:Choice>
              <mc:Fallback>
                <p:oleObj r:id="rId11" imgW="3703320" imgH="2164080" progId="Paint.Picture">
                  <p:embed/>
                  <p:pic>
                    <p:nvPicPr>
                      <p:cNvPr id="0" name="Imagem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94300" y="1416050"/>
                        <a:ext cx="3706495" cy="216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/>
          <p:nvPr/>
        </p:nvGraphicFramePr>
        <p:xfrm>
          <a:off x="1602105" y="3879850"/>
          <a:ext cx="7640955" cy="2691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4" r:id="rId13" imgW="7635240" imgH="2689860" progId="Paint.Picture">
                  <p:embed/>
                </p:oleObj>
              </mc:Choice>
              <mc:Fallback>
                <p:oleObj r:id="rId13" imgW="7635240" imgH="2689860" progId="Paint.Picture">
                  <p:embed/>
                  <p:pic>
                    <p:nvPicPr>
                      <p:cNvPr id="0" name="Imagem 1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02105" y="3879850"/>
                        <a:ext cx="7640955" cy="2691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43"/>
    </mc:Choice>
    <mc:Fallback xmlns="">
      <p:transition spd="slow" advTm="57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/>
          <p:cNvGraphicFramePr/>
          <p:nvPr/>
        </p:nvGraphicFramePr>
        <p:xfrm>
          <a:off x="370205" y="320040"/>
          <a:ext cx="9952355" cy="6916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r:id="rId7" imgW="9944100" imgH="6911340" progId="Paint.Picture">
                  <p:embed/>
                </p:oleObj>
              </mc:Choice>
              <mc:Fallback>
                <p:oleObj r:id="rId7" imgW="9944100" imgH="691134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0205" y="320040"/>
                        <a:ext cx="9952355" cy="6916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25600" y="901700"/>
            <a:ext cx="7061200" cy="325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914400" algn="l"/>
                <a:tab pos="9652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Construtivos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914400" algn="l"/>
                <a:tab pos="9652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constituída,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basicamente,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9144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(armadura)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9144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ímã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(campo)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9144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Escovas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9144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Comutador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914400" algn="l"/>
                <a:tab pos="965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(interpólos,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compensadores)</a:t>
            </a:r>
          </a:p>
        </p:txBody>
      </p:sp>
      <p:graphicFrame>
        <p:nvGraphicFramePr>
          <p:cNvPr id="4" name="Objeto 3"/>
          <p:cNvGraphicFramePr/>
          <p:nvPr/>
        </p:nvGraphicFramePr>
        <p:xfrm>
          <a:off x="2673350" y="4192270"/>
          <a:ext cx="5346065" cy="298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r:id="rId9" imgW="5341620" imgH="2979420" progId="Paint.Picture">
                  <p:embed/>
                </p:oleObj>
              </mc:Choice>
              <mc:Fallback>
                <p:oleObj r:id="rId9" imgW="5341620" imgH="297942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73350" y="4192270"/>
                        <a:ext cx="5346065" cy="2981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154"/>
    </mc:Choice>
    <mc:Fallback xmlns="">
      <p:transition spd="slow" advTm="122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/>
          <p:cNvGraphicFramePr/>
          <p:nvPr/>
        </p:nvGraphicFramePr>
        <p:xfrm>
          <a:off x="45656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r:id="rId7" imgW="9944100" imgH="6873240" progId="Paint.Picture">
                  <p:embed/>
                </p:oleObj>
              </mc:Choice>
              <mc:Fallback>
                <p:oleObj r:id="rId7" imgW="9944100" imgH="687324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656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63600" y="965200"/>
            <a:ext cx="7502525" cy="10585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7272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Princípio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7272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elementar.</a:t>
            </a:r>
          </a:p>
        </p:txBody>
      </p:sp>
      <p:graphicFrame>
        <p:nvGraphicFramePr>
          <p:cNvPr id="4" name="Objeto 3"/>
          <p:cNvGraphicFramePr/>
          <p:nvPr/>
        </p:nvGraphicFramePr>
        <p:xfrm>
          <a:off x="1294130" y="2179955"/>
          <a:ext cx="6733540" cy="4872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r:id="rId9" imgW="6728460" imgH="4869180" progId="Paint.Picture">
                  <p:embed/>
                </p:oleObj>
              </mc:Choice>
              <mc:Fallback>
                <p:oleObj r:id="rId9" imgW="6728460" imgH="486918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94130" y="2179955"/>
                        <a:ext cx="6733540" cy="4872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upo 10"/>
          <p:cNvGrpSpPr/>
          <p:nvPr/>
        </p:nvGrpSpPr>
        <p:grpSpPr>
          <a:xfrm>
            <a:off x="7035800" y="3771265"/>
            <a:ext cx="3239135" cy="815340"/>
            <a:chOff x="10720" y="6059"/>
            <a:chExt cx="5101" cy="1156"/>
          </a:xfrm>
        </p:grpSpPr>
        <p:sp>
          <p:nvSpPr>
            <p:cNvPr id="8" name="Seta para a esquerda 7"/>
            <p:cNvSpPr/>
            <p:nvPr/>
          </p:nvSpPr>
          <p:spPr>
            <a:xfrm>
              <a:off x="10720" y="6970"/>
              <a:ext cx="3682" cy="24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altLang="en-US"/>
            </a:p>
          </p:txBody>
        </p:sp>
        <p:sp>
          <p:nvSpPr>
            <p:cNvPr id="10" name="Caixa de Texto 9"/>
            <p:cNvSpPr txBox="1"/>
            <p:nvPr/>
          </p:nvSpPr>
          <p:spPr>
            <a:xfrm>
              <a:off x="11887" y="6059"/>
              <a:ext cx="3934" cy="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altLang="en-US"/>
                <a:t> </a:t>
              </a:r>
              <a:r>
                <a:rPr lang="pt-BR" altLang="en-US">
                  <a:solidFill>
                    <a:schemeClr val="bg1"/>
                  </a:solidFill>
                </a:rPr>
                <a:t>corrente elevada  no interior</a:t>
              </a: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863600" y="4416425"/>
            <a:ext cx="1968500" cy="781050"/>
            <a:chOff x="1360" y="7080"/>
            <a:chExt cx="3100" cy="1230"/>
          </a:xfrm>
        </p:grpSpPr>
        <p:sp>
          <p:nvSpPr>
            <p:cNvPr id="12" name="Seta para a direita 11"/>
            <p:cNvSpPr/>
            <p:nvPr/>
          </p:nvSpPr>
          <p:spPr>
            <a:xfrm>
              <a:off x="1700" y="7750"/>
              <a:ext cx="2357" cy="5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altLang="en-US"/>
            </a:p>
          </p:txBody>
        </p:sp>
        <p:sp>
          <p:nvSpPr>
            <p:cNvPr id="13" name="Caixa de Texto 12"/>
            <p:cNvSpPr txBox="1"/>
            <p:nvPr/>
          </p:nvSpPr>
          <p:spPr>
            <a:xfrm>
              <a:off x="1360" y="7080"/>
              <a:ext cx="31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altLang="en-US">
                  <a:solidFill>
                    <a:schemeClr val="bg1"/>
                  </a:solidFill>
                </a:rPr>
                <a:t>curto circuitos</a:t>
              </a:r>
            </a:p>
          </p:txBody>
        </p:sp>
      </p:grp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29"/>
    </mc:Choice>
    <mc:Fallback xmlns="">
      <p:transition spd="slow" advTm="1400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971" y="501650"/>
            <a:ext cx="9944100" cy="6870700"/>
          </a:xfrm>
          <a:prstGeom prst="rect">
            <a:avLst/>
          </a:prstGeom>
          <a:noFill/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90600" y="7318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Tensão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Induzida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altLang="en-US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963295" y="2433955"/>
            <a:ext cx="5387340" cy="2857500"/>
          </a:xfrm>
          <a:prstGeom prst="rect">
            <a:avLst/>
          </a:prstGeom>
        </p:spPr>
      </p:pic>
      <p:pic>
        <p:nvPicPr>
          <p:cNvPr id="6" name="Espaço Reservado para Conteúdo -2147482618"/>
          <p:cNvPicPr>
            <a:picLocks noGrp="1" noChangeAspect="1"/>
          </p:cNvPicPr>
          <p:nvPr>
            <p:ph sz="half" idx="4294967295"/>
          </p:nvPr>
        </p:nvPicPr>
        <p:blipFill>
          <a:blip r:embed="rId9"/>
          <a:stretch>
            <a:fillRect/>
          </a:stretch>
        </p:blipFill>
        <p:spPr>
          <a:xfrm>
            <a:off x="6413500" y="4903788"/>
            <a:ext cx="3346450" cy="944562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7" name="Objeto -2147482617"/>
          <p:cNvGraphicFramePr>
            <a:graphicFrameLocks noChangeAspect="1"/>
          </p:cNvGraphicFramePr>
          <p:nvPr/>
        </p:nvGraphicFramePr>
        <p:xfrm>
          <a:off x="6826114" y="2442222"/>
          <a:ext cx="1694815" cy="145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r:id="rId10" imgW="457200" imgH="393700" progId="Equation.3">
                  <p:embed/>
                </p:oleObj>
              </mc:Choice>
              <mc:Fallback>
                <p:oleObj r:id="rId10" imgW="457200" imgH="393700" progId="Equation.3">
                  <p:embed/>
                  <p:pic>
                    <p:nvPicPr>
                      <p:cNvPr id="0" name="Imagem 307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26114" y="2442222"/>
                        <a:ext cx="1694815" cy="1452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09"/>
    </mc:Choice>
    <mc:Fallback xmlns="">
      <p:transition spd="slow" advTm="63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3065" y="3683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39800" y="914400"/>
            <a:ext cx="7239000" cy="111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26924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26924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espira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3187700"/>
            <a:ext cx="127000" cy="5073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</a:pPr>
            <a:endParaRPr lang="en-US" altLang="zh-CN" sz="331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727700" y="2806700"/>
            <a:ext cx="3067685" cy="25082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pt-BR" altLang="en-US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comprimento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espira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727700" y="3111500"/>
            <a:ext cx="45212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68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</a:p>
          <a:p>
            <a:pPr>
              <a:lnSpc>
                <a:spcPts val="19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21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(função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ângulo)</a:t>
            </a:r>
          </a:p>
        </p:txBody>
      </p:sp>
      <p:graphicFrame>
        <p:nvGraphicFramePr>
          <p:cNvPr id="12" name="Objeto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2780" y="2510155"/>
          <a:ext cx="4846320" cy="995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r:id="rId8" imgW="1917065" imgH="393700" progId="Equation.KSEE3">
                  <p:embed/>
                </p:oleObj>
              </mc:Choice>
              <mc:Fallback>
                <p:oleObj r:id="rId8" imgW="1917065" imgH="393700" progId="Equation.KSEE3">
                  <p:embed/>
                  <p:pic>
                    <p:nvPicPr>
                      <p:cNvPr id="0" name="Imagem 1433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2780" y="2510155"/>
                        <a:ext cx="4846320" cy="995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3479165"/>
            <a:ext cx="4762500" cy="334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e 5"/>
          <p:cNvSpPr/>
          <p:nvPr/>
        </p:nvSpPr>
        <p:spPr>
          <a:xfrm>
            <a:off x="2065655" y="4398010"/>
            <a:ext cx="355600" cy="406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28"/>
    </mc:Choice>
    <mc:Fallback xmlns="">
      <p:transition spd="slow" advTm="17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7" grpId="1"/>
      <p:bldP spid="8" grpId="0"/>
      <p:bldP spid="8" grpId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971" y="50165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39800" y="914400"/>
            <a:ext cx="6440161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26924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p:sp>
        <p:nvSpPr>
          <p:cNvPr id="5" name="TextBox 1"/>
          <p:cNvSpPr txBox="1"/>
          <p:nvPr/>
        </p:nvSpPr>
        <p:spPr>
          <a:xfrm>
            <a:off x="977900" y="3187700"/>
            <a:ext cx="127000" cy="5073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</a:pPr>
            <a:endParaRPr lang="en-US" altLang="zh-CN" sz="331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041400" y="2254250"/>
            <a:ext cx="48387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473700" y="3168650"/>
            <a:ext cx="36068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φ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</a:t>
            </a:r>
          </a:p>
          <a:p>
            <a:pPr>
              <a:lnSpc>
                <a:spcPts val="21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  <a:p>
            <a:pPr>
              <a:lnSpc>
                <a:spcPts val="2100"/>
              </a:lnSpc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(depende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construtivos)</a:t>
            </a:r>
          </a:p>
        </p:txBody>
      </p:sp>
      <p:graphicFrame>
        <p:nvGraphicFramePr>
          <p:cNvPr id="13" name="Objeto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83388" y="3003742"/>
          <a:ext cx="1987550" cy="835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r:id="rId8" imgW="634365" imgH="266700" progId="Equation.KSEE3">
                  <p:embed/>
                </p:oleObj>
              </mc:Choice>
              <mc:Fallback>
                <p:oleObj r:id="rId8" imgW="634365" imgH="266700" progId="Equation.KSEE3">
                  <p:embed/>
                  <p:pic>
                    <p:nvPicPr>
                      <p:cNvPr id="0" name="Imagem 102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83388" y="3003742"/>
                        <a:ext cx="1987550" cy="835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74"/>
    </mc:Choice>
    <mc:Fallback xmlns="">
      <p:transition spd="slow" advTm="442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3065" y="33655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505200" y="863600"/>
            <a:ext cx="40132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39800" y="2171700"/>
            <a:ext cx="53340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540500" y="3213100"/>
            <a:ext cx="32639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comprimento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espira</a:t>
            </a:r>
          </a:p>
          <a:p>
            <a:pPr>
              <a:lnSpc>
                <a:spcPts val="27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3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3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condutor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876300" y="4495800"/>
            <a:ext cx="86741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</a:p>
          <a:p>
            <a:pPr>
              <a:lnSpc>
                <a:spcPts val="3300"/>
              </a:lnSpc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384800" y="5969000"/>
            <a:ext cx="29718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3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3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</p:txBody>
      </p:sp>
      <p:graphicFrame>
        <p:nvGraphicFramePr>
          <p:cNvPr id="13" name="Objeto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05840" y="2819400"/>
          <a:ext cx="2324100" cy="996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r:id="rId8" imgW="914400" imgH="304800" progId="Equation.KSEE3">
                  <p:embed/>
                </p:oleObj>
              </mc:Choice>
              <mc:Fallback>
                <p:oleObj r:id="rId8" imgW="914400" imgH="304800" progId="Equation.KSEE3">
                  <p:embed/>
                  <p:pic>
                    <p:nvPicPr>
                      <p:cNvPr id="0" name="Imagem 204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5840" y="2819400"/>
                        <a:ext cx="2324100" cy="996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96945" y="3016885"/>
          <a:ext cx="2426335" cy="824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r:id="rId10" imgW="1104900" imgH="292100" progId="Equation.KSEE3">
                  <p:embed/>
                </p:oleObj>
              </mc:Choice>
              <mc:Fallback>
                <p:oleObj r:id="rId10" imgW="1104900" imgH="292100" progId="Equation.KSEE3">
                  <p:embed/>
                  <p:pic>
                    <p:nvPicPr>
                      <p:cNvPr id="0" name="Imagem 204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96945" y="3016885"/>
                        <a:ext cx="2426335" cy="824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7925" y="5573396"/>
          <a:ext cx="2588895" cy="658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r:id="rId12" imgW="774065" imgH="254000" progId="Equation.KSEE3">
                  <p:embed/>
                </p:oleObj>
              </mc:Choice>
              <mc:Fallback>
                <p:oleObj r:id="rId12" imgW="774065" imgH="2540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77925" y="5573396"/>
                        <a:ext cx="2588895" cy="658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54"/>
    </mc:Choice>
    <mc:Fallback xmlns="">
      <p:transition spd="slow" advTm="53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  <p:bldP spid="7" grpId="1"/>
      <p:bldP spid="10" grpId="0"/>
      <p:bldP spid="10" grpId="1"/>
      <p:bldP spid="12" grpId="1"/>
      <p:bldP spid="12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2286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781300" y="914400"/>
            <a:ext cx="54483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14400" y="2082800"/>
            <a:ext cx="7281545" cy="8915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3589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tem-se: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267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273300" y="4495800"/>
            <a:ext cx="127000" cy="9817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</a:pPr>
            <a:endParaRPr lang="en-US" altLang="zh-CN" sz="236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4275" i="1" dirty="0" smtClean="0">
              <a:solidFill>
                <a:srgbClr val="000000"/>
              </a:solidFill>
              <a:latin typeface="Segoe UI Symbol" panose="020B0502040204020203" pitchFamily="18" charset="0"/>
              <a:cs typeface="Segoe UI Symbol" panose="020B0502040204020203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854700" y="5660390"/>
            <a:ext cx="4221480" cy="3276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(velocidade)</a:t>
            </a:r>
          </a:p>
        </p:txBody>
      </p:sp>
      <p:graphicFrame>
        <p:nvGraphicFramePr>
          <p:cNvPr id="6" name="Objeto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12900" y="2614295"/>
          <a:ext cx="19399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7" r:id="rId8" imgW="736600" imgH="304800" progId="Equation.KSEE3">
                  <p:embed/>
                </p:oleObj>
              </mc:Choice>
              <mc:Fallback>
                <p:oleObj r:id="rId8" imgW="736600" imgH="304800" progId="Equation.KSEE3">
                  <p:embed/>
                  <p:pic>
                    <p:nvPicPr>
                      <p:cNvPr id="0" name="Imagem 307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12900" y="2614295"/>
                        <a:ext cx="1939925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33525" y="3922396"/>
          <a:ext cx="2588895" cy="658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8" r:id="rId10" imgW="774065" imgH="254000" progId="Equation.KSEE3">
                  <p:embed/>
                </p:oleObj>
              </mc:Choice>
              <mc:Fallback>
                <p:oleObj r:id="rId10" imgW="774065" imgH="2540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33525" y="3922396"/>
                        <a:ext cx="2588895" cy="658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24730" y="4006850"/>
          <a:ext cx="2122170" cy="69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9" r:id="rId12" imgW="634365" imgH="266700" progId="Equation.KSEE3">
                  <p:embed/>
                </p:oleObj>
              </mc:Choice>
              <mc:Fallback>
                <p:oleObj r:id="rId12" imgW="634365" imgH="2667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24730" y="4006850"/>
                        <a:ext cx="2122170" cy="69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65700" y="5449570"/>
          <a:ext cx="722630" cy="69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" r:id="rId14" imgW="215900" imgH="266700" progId="Equation.KSEE3">
                  <p:embed/>
                </p:oleObj>
              </mc:Choice>
              <mc:Fallback>
                <p:oleObj r:id="rId14" imgW="215900" imgH="2667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65700" y="5449570"/>
                        <a:ext cx="722630" cy="69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12900" y="5449570"/>
          <a:ext cx="2123440" cy="69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" r:id="rId16" imgW="634365" imgH="266700" progId="Equation.KSEE3">
                  <p:embed/>
                </p:oleObj>
              </mc:Choice>
              <mc:Fallback>
                <p:oleObj r:id="rId16" imgW="634365" imgH="2667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12900" y="5449570"/>
                        <a:ext cx="2123440" cy="69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31"/>
    </mc:Choice>
    <mc:Fallback xmlns="">
      <p:transition spd="slow" advTm="107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12800" y="838200"/>
            <a:ext cx="9010650" cy="41617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>
              <a:lnSpc>
                <a:spcPts val="2600"/>
              </a:lnSpc>
              <a:tabLst>
                <a:tab pos="914400" algn="l"/>
                <a:tab pos="28829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2700"/>
              </a:lnSpc>
              <a:tabLst>
                <a:tab pos="914400" algn="l"/>
                <a:tab pos="288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conexão,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como:</a:t>
            </a:r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Composta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independente.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r>
              <a:rPr lang="pt-BR" altLang="en-US" sz="20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	</a:t>
            </a:r>
            <a:r>
              <a:rPr lang="en-US" altLang="zh-CN" sz="20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Auto-excitada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pt-B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(geradores)</a:t>
            </a: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distintas,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800"/>
              </a:lnSpc>
              <a:tabLst>
                <a:tab pos="914400" algn="l"/>
                <a:tab pos="288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versatilidade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CC.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86"/>
    </mc:Choice>
    <mc:Fallback xmlns="">
      <p:transition spd="slow" advTm="47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98500" y="577850"/>
            <a:ext cx="9380855" cy="6478270"/>
          </a:xfrm>
          <a:prstGeom prst="rect">
            <a:avLst/>
          </a:prstGeom>
        </p:spPr>
      </p:pic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2606848" y="2559050"/>
            <a:ext cx="5406852" cy="3610677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131454" y="1035050"/>
            <a:ext cx="8330046" cy="1018634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Independente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36"/>
    </mc:Choice>
    <mc:Fallback xmlns="">
      <p:transition spd="slow" advTm="46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/>
          <p:cNvGraphicFramePr>
            <a:graphicFrameLocks noGrp="1"/>
          </p:cNvGraphicFramePr>
          <p:nvPr>
            <p:ph sz="half" idx="2"/>
          </p:nvPr>
        </p:nvGraphicFramePr>
        <p:xfrm>
          <a:off x="660400" y="534987"/>
          <a:ext cx="9550400" cy="659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r:id="rId7" imgW="9944100" imgH="6867525" progId="Paint.Picture">
                  <p:embed/>
                </p:oleObj>
              </mc:Choice>
              <mc:Fallback>
                <p:oleObj r:id="rId7" imgW="9944100" imgH="6867525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0400" y="534987"/>
                        <a:ext cx="9550400" cy="659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501650"/>
            <a:ext cx="8229600" cy="1143000"/>
          </a:xfrm>
        </p:spPr>
        <p:txBody>
          <a:bodyPr/>
          <a:lstStyle/>
          <a:p>
            <a:pPr algn="ctr"/>
            <a:r>
              <a:rPr lang="pt-BR" altLang="en-US" dirty="0">
                <a:solidFill>
                  <a:schemeClr val="bg1"/>
                </a:solidFill>
              </a:rPr>
              <a:t>Série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sz="half" idx="1"/>
          </p:nvPr>
        </p:nvGraphicFramePr>
        <p:xfrm>
          <a:off x="2166938" y="2330450"/>
          <a:ext cx="6380162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r:id="rId9" imgW="2545080" imgH="1920240" progId="Paint.Picture">
                  <p:embed/>
                </p:oleObj>
              </mc:Choice>
              <mc:Fallback>
                <p:oleObj r:id="rId9" imgW="2545080" imgH="192024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66938" y="2330450"/>
                        <a:ext cx="6380162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39"/>
    </mc:Choice>
    <mc:Fallback xmlns="">
      <p:transition spd="slow" advTm="75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sz="half" idx="2"/>
          </p:nvPr>
        </p:nvGraphicFramePr>
        <p:xfrm>
          <a:off x="622300" y="273050"/>
          <a:ext cx="9575800" cy="661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r:id="rId7" imgW="9944100" imgH="6867525" progId="Paint.Picture">
                  <p:embed/>
                </p:oleObj>
              </mc:Choice>
              <mc:Fallback>
                <p:oleObj r:id="rId7" imgW="9944100" imgH="6867525" progId="Paint.Picture">
                  <p:embed/>
                  <p:pic>
                    <p:nvPicPr>
                      <p:cNvPr id="0" name="Imagem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2300" y="273050"/>
                        <a:ext cx="9575800" cy="661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0500" y="654050"/>
            <a:ext cx="8229600" cy="1143000"/>
          </a:xfrm>
        </p:spPr>
        <p:txBody>
          <a:bodyPr/>
          <a:lstStyle/>
          <a:p>
            <a:pPr algn="ctr"/>
            <a:r>
              <a:rPr lang="pt-BR" altLang="en-US" dirty="0">
                <a:solidFill>
                  <a:schemeClr val="bg1"/>
                </a:solidFill>
              </a:rPr>
              <a:t>Derivação ou Shunt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9"/>
          <a:stretch>
            <a:fillRect/>
          </a:stretch>
        </p:blipFill>
        <p:spPr>
          <a:xfrm>
            <a:off x="2858294" y="2101850"/>
            <a:ext cx="4774406" cy="4451326"/>
          </a:xfrm>
          <a:prstGeom prst="rect">
            <a:avLst/>
          </a:prstGeom>
        </p:spPr>
      </p:pic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780"/>
    </mc:Choice>
    <mc:Fallback xmlns="">
      <p:transition spd="slow" advTm="88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457200" y="274955"/>
            <a:ext cx="9495155" cy="655701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 dirty="0">
                <a:solidFill>
                  <a:schemeClr val="bg1"/>
                </a:solidFill>
              </a:rPr>
              <a:t>composto</a:t>
            </a:r>
          </a:p>
        </p:txBody>
      </p:sp>
      <p:graphicFrame>
        <p:nvGraphicFramePr>
          <p:cNvPr id="4" name="Espaço Reservado para Conteúdo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460500" y="2559049"/>
          <a:ext cx="7543800" cy="3671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r:id="rId8" imgW="3992880" imgH="1943100" progId="Paint.Picture">
                  <p:embed/>
                </p:oleObj>
              </mc:Choice>
              <mc:Fallback>
                <p:oleObj r:id="rId8" imgW="3992880" imgH="194310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60500" y="2559049"/>
                        <a:ext cx="7543800" cy="3671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15"/>
    </mc:Choice>
    <mc:Fallback xmlns="">
      <p:transition spd="slow" advTm="585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100" y="425450"/>
            <a:ext cx="9495155" cy="65570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52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23900" y="787400"/>
            <a:ext cx="8724900" cy="1282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9718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9718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torque-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9718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7073900" y="2711450"/>
            <a:ext cx="1778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2254250"/>
            <a:ext cx="3993175" cy="473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2940050"/>
            <a:ext cx="49625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760"/>
    </mc:Choice>
    <mc:Fallback xmlns="">
      <p:transition spd="slow" advTm="114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44488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3597275"/>
            <a:ext cx="71342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762000" y="977900"/>
            <a:ext cx="9093200" cy="194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1727200" algn="l"/>
              </a:tabLst>
            </a:pPr>
            <a:r>
              <a:rPr lang="en-US" altLang="zh-CN" dirty="0" smtClean="0"/>
              <a:t>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7272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maquina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7272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mostrado.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62000" y="6997700"/>
            <a:ext cx="65" cy="1872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854200" y="4102100"/>
            <a:ext cx="6108700" cy="1841500"/>
            <a:chOff x="1854200" y="4102100"/>
            <a:chExt cx="6108700" cy="1841500"/>
          </a:xfrm>
        </p:grpSpPr>
        <p:sp>
          <p:nvSpPr>
            <p:cNvPr id="18" name="TextBox 1"/>
            <p:cNvSpPr txBox="1"/>
            <p:nvPr/>
          </p:nvSpPr>
          <p:spPr>
            <a:xfrm>
              <a:off x="4749800" y="4876800"/>
              <a:ext cx="419100" cy="5080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altLang="zh-CN" sz="3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9" name="TextBox 1"/>
            <p:cNvSpPr txBox="1"/>
            <p:nvPr/>
          </p:nvSpPr>
          <p:spPr>
            <a:xfrm>
              <a:off x="2565400" y="4292600"/>
              <a:ext cx="266700" cy="2794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US" altLang="zh-CN" sz="2005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zh-CN" sz="133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3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3517900" y="4279900"/>
              <a:ext cx="279400" cy="3302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altLang="zh-CN" sz="2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zh-CN" sz="159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595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1" name="TextBox 1"/>
            <p:cNvSpPr txBox="1"/>
            <p:nvPr/>
          </p:nvSpPr>
          <p:spPr>
            <a:xfrm>
              <a:off x="6718300" y="4203700"/>
              <a:ext cx="266700" cy="3302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altLang="zh-CN" sz="2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zh-CN" sz="159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595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22" name="TextBox 1"/>
            <p:cNvSpPr txBox="1"/>
            <p:nvPr/>
          </p:nvSpPr>
          <p:spPr>
            <a:xfrm>
              <a:off x="6248400" y="4838700"/>
              <a:ext cx="254000" cy="3937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</a:pPr>
              <a:r>
                <a:rPr lang="en-US" altLang="zh-CN" sz="2795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zh-CN" sz="187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7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23" name="TextBox 1"/>
            <p:cNvSpPr txBox="1"/>
            <p:nvPr/>
          </p:nvSpPr>
          <p:spPr>
            <a:xfrm>
              <a:off x="1905000" y="4102100"/>
              <a:ext cx="127000" cy="2032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zh-CN" sz="1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7772400" y="4102100"/>
              <a:ext cx="127000" cy="2032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zh-CN" sz="1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5" name="TextBox 1"/>
            <p:cNvSpPr txBox="1"/>
            <p:nvPr/>
          </p:nvSpPr>
          <p:spPr>
            <a:xfrm>
              <a:off x="7708900" y="4826000"/>
              <a:ext cx="254000" cy="11176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600"/>
                </a:lnSpc>
                <a:tabLst>
                  <a:tab pos="63500" algn="l"/>
                </a:tabLst>
              </a:pPr>
              <a:r>
                <a:rPr lang="en-US" altLang="zh-CN" sz="24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59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595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2100"/>
                </a:lnSpc>
                <a:tabLst>
                  <a:tab pos="63500" algn="l"/>
                </a:tabLst>
              </a:pPr>
              <a:r>
                <a:rPr lang="en-US" altLang="zh-CN" dirty="0" smtClean="0"/>
                <a:t>	</a:t>
              </a:r>
              <a:r>
                <a:rPr lang="en-US" altLang="zh-CN" sz="1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6" name="TextBox 1"/>
            <p:cNvSpPr txBox="1"/>
            <p:nvPr/>
          </p:nvSpPr>
          <p:spPr>
            <a:xfrm>
              <a:off x="1854200" y="4876800"/>
              <a:ext cx="342900" cy="1066800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100"/>
                </a:lnSpc>
                <a:tabLst>
                  <a:tab pos="101600" algn="l"/>
                </a:tabLst>
              </a:pPr>
              <a:r>
                <a:rPr lang="en-US" altLang="zh-CN" sz="2795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87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7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1000"/>
                </a:lnSpc>
              </a:pPr>
              <a:endParaRPr lang="en-US" altLang="zh-CN" dirty="0" smtClean="0"/>
            </a:p>
            <a:p>
              <a:pPr>
                <a:lnSpc>
                  <a:spcPts val="2300"/>
                </a:lnSpc>
                <a:tabLst>
                  <a:tab pos="101600" algn="l"/>
                </a:tabLst>
              </a:pPr>
              <a:r>
                <a:rPr lang="en-US" altLang="zh-CN" dirty="0" smtClean="0"/>
                <a:t>	</a:t>
              </a:r>
              <a:r>
                <a:rPr lang="en-US" altLang="zh-CN" sz="1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</p:grpSp>
      <p:pic>
        <p:nvPicPr>
          <p:cNvPr id="31" name="Áudio 3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21"/>
    </mc:Choice>
    <mc:Fallback xmlns="">
      <p:transition spd="slow" advTm="28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21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2832100" y="965200"/>
            <a:ext cx="53594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762000" y="2120900"/>
            <a:ext cx="4095750" cy="6610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escrever:</a:t>
            </a:r>
          </a:p>
        </p:txBody>
      </p:sp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2973" y="2893060"/>
          <a:ext cx="3868420" cy="926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5" r:id="rId8" imgW="1803400" imgH="431800" progId="Equation.KSEE3">
                  <p:embed/>
                </p:oleObj>
              </mc:Choice>
              <mc:Fallback>
                <p:oleObj r:id="rId8" imgW="1803400" imgH="4318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2973" y="2893060"/>
                        <a:ext cx="3868420" cy="926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o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01725" y="4887596"/>
          <a:ext cx="2588895" cy="658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" r:id="rId10" imgW="774065" imgH="254000" progId="Equation.KSEE3">
                  <p:embed/>
                </p:oleObj>
              </mc:Choice>
              <mc:Fallback>
                <p:oleObj r:id="rId10" imgW="774065" imgH="2540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01725" y="4887596"/>
                        <a:ext cx="2588895" cy="658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o 3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7910" y="3931285"/>
          <a:ext cx="3820160" cy="88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" r:id="rId12" imgW="1219200" imgH="279400" progId="Equation.KSEE3">
                  <p:embed/>
                </p:oleObj>
              </mc:Choice>
              <mc:Fallback>
                <p:oleObj r:id="rId12" imgW="1219200" imgH="279400" progId="Equation.KSEE3">
                  <p:embed/>
                  <p:pic>
                    <p:nvPicPr>
                      <p:cNvPr id="0" name="Imagem 102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57910" y="3931285"/>
                        <a:ext cx="3820160" cy="887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o 3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40778" y="5656580"/>
          <a:ext cx="3432810" cy="954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" r:id="rId14" imgW="1600200" imgH="444500" progId="Equation.KSEE3">
                  <p:embed/>
                </p:oleObj>
              </mc:Choice>
              <mc:Fallback>
                <p:oleObj r:id="rId14" imgW="1600200" imgH="4445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40778" y="5656580"/>
                        <a:ext cx="3432810" cy="954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1"/>
          <p:cNvSpPr txBox="1"/>
          <p:nvPr/>
        </p:nvSpPr>
        <p:spPr>
          <a:xfrm>
            <a:off x="5549900" y="2604135"/>
            <a:ext cx="4203700" cy="331533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contra-eletromotriz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mútua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armadura-campo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>
              <a:lnSpc>
                <a:spcPts val="21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eletromagnético</a:t>
            </a:r>
          </a:p>
          <a:p>
            <a:pPr>
              <a:lnSpc>
                <a:spcPts val="25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757"/>
    </mc:Choice>
    <mc:Fallback xmlns="">
      <p:transition spd="slow" advTm="94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m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23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2590800" y="762000"/>
            <a:ext cx="62103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825500" y="1320800"/>
            <a:ext cx="8750300" cy="45593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 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permanente. Podemos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escrever:</a:t>
            </a:r>
          </a:p>
        </p:txBody>
      </p:sp>
      <p:sp>
        <p:nvSpPr>
          <p:cNvPr id="32" name="TextBox 1"/>
          <p:cNvSpPr txBox="1"/>
          <p:nvPr/>
        </p:nvSpPr>
        <p:spPr>
          <a:xfrm>
            <a:off x="9817100" y="1524000"/>
            <a:ext cx="38100" cy="2120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6692900" y="6845300"/>
            <a:ext cx="1092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37" name="TextBox 1"/>
          <p:cNvSpPr txBox="1"/>
          <p:nvPr/>
        </p:nvSpPr>
        <p:spPr>
          <a:xfrm rot="16200000">
            <a:off x="4483100" y="5029200"/>
            <a:ext cx="1104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39" name="TextBox 1"/>
          <p:cNvSpPr txBox="1"/>
          <p:nvPr/>
        </p:nvSpPr>
        <p:spPr>
          <a:xfrm>
            <a:off x="1143635" y="4426585"/>
            <a:ext cx="3644900" cy="259778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114300" algn="l"/>
                <a:tab pos="190500" algn="l"/>
                <a:tab pos="203200" algn="l"/>
                <a:tab pos="787400" algn="l"/>
                <a:tab pos="876300" algn="l"/>
              </a:tabLst>
            </a:pPr>
            <a:r>
              <a:rPr lang="en-US" altLang="zh-CN" dirty="0" smtClean="0"/>
              <a:t>	</a:t>
            </a:r>
            <a:endParaRPr lang="en-US" altLang="zh-CN" sz="3005" dirty="0" smtClean="0">
              <a:solidFill>
                <a:srgbClr val="000000"/>
              </a:solidFill>
              <a:latin typeface="Segoe UI Symbol" panose="020B0502040204020203" pitchFamily="18" charset="0"/>
              <a:cs typeface="Segoe UI Symbol" panose="020B0502040204020203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14300" algn="l"/>
                <a:tab pos="190500" algn="l"/>
                <a:tab pos="203200" algn="l"/>
                <a:tab pos="787400" algn="l"/>
                <a:tab pos="876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14300" algn="l"/>
                <a:tab pos="190500" algn="l"/>
                <a:tab pos="203200" algn="l"/>
                <a:tab pos="787400" algn="l"/>
                <a:tab pos="876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atingir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extremamente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14300" algn="l"/>
                <a:tab pos="190500" algn="l"/>
                <a:tab pos="203200" algn="l"/>
                <a:tab pos="787400" algn="l"/>
                <a:tab pos="876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elevados,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força-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14300" algn="l"/>
                <a:tab pos="190500" algn="l"/>
                <a:tab pos="203200" algn="l"/>
                <a:tab pos="787400" algn="l"/>
                <a:tab pos="876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contraeletromotriz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zero!</a:t>
            </a:r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1945" y="3455670"/>
            <a:ext cx="4029075" cy="3286125"/>
          </a:xfrm>
          <a:prstGeom prst="rect">
            <a:avLst/>
          </a:prstGeom>
        </p:spPr>
      </p:pic>
      <p:graphicFrame>
        <p:nvGraphicFramePr>
          <p:cNvPr id="41" name="Objeto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2800" y="1895158"/>
          <a:ext cx="4443730" cy="876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2" r:id="rId9" imgW="1739900" imgH="342900" progId="Equation.KSEE3">
                  <p:embed/>
                </p:oleObj>
              </mc:Choice>
              <mc:Fallback>
                <p:oleObj r:id="rId9" imgW="1739900" imgH="3429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2800" y="1895158"/>
                        <a:ext cx="4443730" cy="876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to 4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73725" y="1949450"/>
          <a:ext cx="2588895" cy="69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3" r:id="rId11" imgW="774065" imgH="266700" progId="Equation.KSEE3">
                  <p:embed/>
                </p:oleObj>
              </mc:Choice>
              <mc:Fallback>
                <p:oleObj r:id="rId11" imgW="774065" imgH="2667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73725" y="1949450"/>
                        <a:ext cx="2588895" cy="69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o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0093" y="3025140"/>
          <a:ext cx="3471545" cy="1461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4" r:id="rId13" imgW="1358900" imgH="571500" progId="Equation.KSEE3">
                  <p:embed/>
                </p:oleObj>
              </mc:Choice>
              <mc:Fallback>
                <p:oleObj r:id="rId13" imgW="1358900" imgH="5715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40093" y="3025140"/>
                        <a:ext cx="3471545" cy="1461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to 4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999095" y="4443095"/>
          <a:ext cx="797560" cy="662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5" r:id="rId15" imgW="673100" imgH="558800" progId="Equation.KSEE3">
                  <p:embed/>
                </p:oleObj>
              </mc:Choice>
              <mc:Fallback>
                <p:oleObj r:id="rId15" imgW="673100" imgH="5588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999095" y="4443095"/>
                        <a:ext cx="797560" cy="662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to 4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32350" y="3484880"/>
          <a:ext cx="469265" cy="69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r:id="rId17" imgW="342900" imgH="508000" progId="Equation.KSEE3">
                  <p:embed/>
                </p:oleObj>
              </mc:Choice>
              <mc:Fallback>
                <p:oleObj r:id="rId17" imgW="342900" imgH="5080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32350" y="3484880"/>
                        <a:ext cx="469265" cy="695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656"/>
    </mc:Choice>
    <mc:Fallback xmlns="">
      <p:transition spd="slow" advTm="114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711200" y="800100"/>
            <a:ext cx="8890000" cy="238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914400" algn="l"/>
                <a:tab pos="16383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914400" algn="l"/>
                <a:tab pos="1638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914400" algn="l"/>
                <a:tab pos="1638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9144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9144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Tensão/corrente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9144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492500" y="6794500"/>
            <a:ext cx="635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8608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0,2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2799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7117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0,6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1435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0,8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5753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9944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64262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68580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1,6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72898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1,8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734300" y="6794500"/>
            <a:ext cx="177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0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2,0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5041900" y="6972300"/>
            <a:ext cx="12192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19" name="TextBox 1"/>
          <p:cNvSpPr txBox="1"/>
          <p:nvPr/>
        </p:nvSpPr>
        <p:spPr>
          <a:xfrm rot="16200000">
            <a:off x="2273300" y="4978400"/>
            <a:ext cx="20828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59"/>
    </mc:Choice>
    <mc:Fallback xmlns="">
      <p:transition spd="slow" advTm="27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44488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2800" y="419100"/>
            <a:ext cx="9359900" cy="154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768600" algn="l"/>
                <a:tab pos="90805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2768600" algn="l"/>
                <a:tab pos="90805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768600" algn="l"/>
                <a:tab pos="90805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magnetomotriz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400"/>
              </a:lnSpc>
              <a:tabLst>
                <a:tab pos="2768600" algn="l"/>
                <a:tab pos="90805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62000" y="5613400"/>
            <a:ext cx="8984615" cy="16097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mudança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3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(deslocamento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linha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neutra).</a:t>
            </a:r>
          </a:p>
          <a:p>
            <a:pPr>
              <a:lnSpc>
                <a:spcPts val="24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comutação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faiscamento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508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" y="2083903"/>
            <a:ext cx="3490913" cy="344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16" y="2160103"/>
            <a:ext cx="5406884" cy="337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24"/>
    </mc:Choice>
    <mc:Fallback xmlns="">
      <p:transition spd="slow" advTm="569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070100" y="3060700"/>
            <a:ext cx="812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692900" y="3035300"/>
            <a:ext cx="1117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12800" y="863600"/>
            <a:ext cx="8686800" cy="212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768600" algn="l"/>
                <a:tab pos="32639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2768600" algn="l"/>
                <a:tab pos="3263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conseqüênte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400"/>
              </a:lnSpc>
              <a:tabLst>
                <a:tab pos="2768600" algn="l"/>
                <a:tab pos="3263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provoca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distorções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>
              <a:lnSpc>
                <a:spcPts val="2400"/>
              </a:lnSpc>
              <a:tabLst>
                <a:tab pos="2768600" algn="l"/>
                <a:tab pos="3263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ilustrado: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768600" algn="l"/>
                <a:tab pos="32639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762000" y="5029200"/>
            <a:ext cx="9380855" cy="22129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3500" algn="l"/>
                <a:tab pos="78232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63500" algn="l"/>
                <a:tab pos="7823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tem-se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</a:p>
          <a:p>
            <a:pPr>
              <a:lnSpc>
                <a:spcPts val="2300"/>
              </a:lnSpc>
              <a:tabLst>
                <a:tab pos="63500" algn="l"/>
                <a:tab pos="7823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sapatas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polares,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detrimento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outros.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críticos,</a:t>
            </a:r>
          </a:p>
          <a:p>
            <a:pPr>
              <a:lnSpc>
                <a:spcPts val="2400"/>
              </a:lnSpc>
              <a:tabLst>
                <a:tab pos="63500" algn="l"/>
                <a:tab pos="7823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ocorrer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material.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fenômeno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conhecido</a:t>
            </a:r>
          </a:p>
          <a:p>
            <a:pPr>
              <a:lnSpc>
                <a:spcPts val="2300"/>
              </a:lnSpc>
              <a:tabLst>
                <a:tab pos="63500" algn="l"/>
                <a:tab pos="78232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63500" algn="l"/>
                <a:tab pos="78232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16"/>
    </mc:Choice>
    <mc:Fallback xmlns="">
      <p:transition spd="slow" advTm="43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36600" y="469900"/>
            <a:ext cx="9321800" cy="321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584200" algn="l"/>
                <a:tab pos="91567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584200" algn="l"/>
                <a:tab pos="91567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Interpolos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vista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</a:p>
          <a:p>
            <a:pPr>
              <a:lnSpc>
                <a:spcPts val="24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equipadas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conhecidos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3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interpolo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Interpolos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posicionados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</a:p>
          <a:p>
            <a:pPr>
              <a:lnSpc>
                <a:spcPts val="24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escovas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armadura.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</a:p>
          <a:p>
            <a:pPr>
              <a:lnSpc>
                <a:spcPts val="23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interpolo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2400"/>
              </a:lnSpc>
              <a:tabLst>
                <a:tab pos="584200" algn="l"/>
                <a:tab pos="9156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girando.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24"/>
    </mc:Choice>
    <mc:Fallback xmlns="">
      <p:transition spd="slow" advTm="86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62000" y="457200"/>
            <a:ext cx="9296400" cy="287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558800" algn="l"/>
                <a:tab pos="91313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558800" algn="l"/>
                <a:tab pos="91313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Interpolos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558800" algn="l"/>
                <a:tab pos="9131300" algn="l"/>
              </a:tabLst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posicionados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sapatas</a:t>
            </a:r>
          </a:p>
          <a:p>
            <a:pPr>
              <a:lnSpc>
                <a:spcPts val="2300"/>
              </a:lnSpc>
              <a:tabLst>
                <a:tab pos="558800" algn="l"/>
                <a:tab pos="91313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vista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400"/>
              </a:lnSpc>
              <a:tabLst>
                <a:tab pos="558800" algn="l"/>
                <a:tab pos="91313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comutadas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conseqüênte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ruptura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rigidez</a:t>
            </a:r>
          </a:p>
          <a:p>
            <a:pPr>
              <a:lnSpc>
                <a:spcPts val="2300"/>
              </a:lnSpc>
              <a:tabLst>
                <a:tab pos="558800" algn="l"/>
                <a:tab pos="91313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dielétrica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regiões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lâminas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comutador.</a:t>
            </a:r>
          </a:p>
          <a:p>
            <a:pPr>
              <a:lnSpc>
                <a:spcPts val="2400"/>
              </a:lnSpc>
              <a:tabLst>
                <a:tab pos="558800" algn="l"/>
                <a:tab pos="91313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400"/>
              </a:lnSpc>
              <a:tabLst>
                <a:tab pos="558800" algn="l"/>
                <a:tab pos="91313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porém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oposta.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/>
    </mc:Choice>
    <mc:Fallback xmlns="">
      <p:transition spd="slow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11200" y="774700"/>
            <a:ext cx="90170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1877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</a:p>
          <a:p>
            <a:pPr>
              <a:lnSpc>
                <a:spcPts val="2300"/>
              </a:lnSpc>
              <a:tabLst>
                <a:tab pos="3187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12kW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100V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1000rpm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500"/>
              </a:lnSpc>
              <a:tabLst>
                <a:tab pos="3187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abaixo: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318000" y="1892300"/>
            <a:ext cx="2108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2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8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espiras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832100" y="1892300"/>
            <a:ext cx="1066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2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8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219200" y="1892300"/>
            <a:ext cx="1066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2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8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711200" y="2438400"/>
            <a:ext cx="7162800" cy="49314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1000rpm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Calcule: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campo.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rotacionais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1000rpm.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eletromagnético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considerando: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mantém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constante.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5%,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armadura.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cojugado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150%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nominal,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considerando: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armadura.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r>
              <a:rPr lang="en-US" altLang="zh-CN" dirty="0" smtClean="0"/>
              <a:t>		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0,16A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25400" algn="l"/>
                <a:tab pos="50800" algn="l"/>
                <a:tab pos="457200" algn="l"/>
                <a:tab pos="508000" algn="l"/>
                <a:tab pos="9652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31"/>
    </mc:Choice>
    <mc:Fallback xmlns="">
      <p:transition spd="slow" advTm="19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368300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49300" y="1016000"/>
            <a:ext cx="9021700" cy="258532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	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Auto-excitação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excitado: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externa;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própria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máquina.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energia.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auto-excite.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possível?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p:pic>
        <p:nvPicPr>
          <p:cNvPr id="7" name="Espaço Reservado para Conteúdo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700" y="3237145"/>
            <a:ext cx="4288906" cy="3998680"/>
          </a:xfrm>
          <a:prstGeom prst="rect">
            <a:avLst/>
          </a:prstGeom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57"/>
    </mc:Choice>
    <mc:Fallback xmlns="">
      <p:transition spd="slow" advTm="79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196850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/>
          <p:nvPr/>
        </p:nvSpPr>
        <p:spPr>
          <a:xfrm>
            <a:off x="749300" y="654050"/>
            <a:ext cx="8542403" cy="2803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0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		</a:t>
            </a:r>
            <a:r>
              <a:rPr lang="en-US" altLang="zh-CN" sz="3205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  <a:r>
              <a:rPr lang="en-US" altLang="zh-CN" sz="320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zh-CN" sz="320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satisfeitas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auto-exitação:</a:t>
            </a:r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</a:t>
            </a:r>
          </a:p>
          <a:p>
            <a:pPr>
              <a:lnSpc>
                <a:spcPts val="24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(iii)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inferior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crítico</a:t>
            </a:r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914400" algn="l"/>
                <a:tab pos="952500" algn="l"/>
                <a:tab pos="10541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3292475"/>
            <a:ext cx="42576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275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76"/>
    </mc:Choice>
    <mc:Fallback xmlns="">
      <p:transition spd="slow" advTm="67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to 16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2" r:id="rId6" imgW="9944100" imgH="6873240" progId="Paint.Picture">
                  <p:embed/>
                </p:oleObj>
              </mc:Choice>
              <mc:Fallback>
                <p:oleObj r:id="rId6" imgW="9944100" imgH="6873240" progId="Paint.Picture">
                  <p:embed/>
                  <p:pic>
                    <p:nvPicPr>
                      <p:cNvPr id="0" name="Imagem 1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685800" y="825500"/>
            <a:ext cx="84709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11811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81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943600" y="1841500"/>
            <a:ext cx="2540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>
              <a:lnSpc>
                <a:spcPts val="22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273800" y="1828800"/>
            <a:ext cx="38608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54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eletromotriz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induzida)</a:t>
            </a:r>
          </a:p>
          <a:p>
            <a:pPr>
              <a:lnSpc>
                <a:spcPts val="25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25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25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470400" y="2235200"/>
            <a:ext cx="2667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546600" y="3479800"/>
            <a:ext cx="2667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69595" y="4203700"/>
            <a:ext cx="5234305" cy="139192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8100" algn="l"/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/dt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2000"/>
              </a:lnSpc>
              <a:tabLst>
                <a:tab pos="38100" algn="l"/>
                <a:tab pos="165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torna:</a:t>
            </a:r>
          </a:p>
          <a:p>
            <a:pPr>
              <a:lnSpc>
                <a:spcPts val="3500"/>
              </a:lnSpc>
              <a:tabLst>
                <a:tab pos="38100" algn="l"/>
                <a:tab pos="165100" algn="l"/>
              </a:tabLst>
            </a:pPr>
            <a:r>
              <a:rPr lang="en-US" altLang="zh-CN" dirty="0" smtClean="0"/>
              <a:t>	</a:t>
            </a:r>
            <a:endParaRPr lang="en-US" altLang="zh-CN" sz="15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8100" algn="l"/>
                <a:tab pos="165100" algn="l"/>
              </a:tabLst>
            </a:pP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Objeto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89500" y="367030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3" r:id="rId8" imgW="914400" imgH="215900" progId="Equation.KSEE3">
                  <p:embed/>
                </p:oleObj>
              </mc:Choice>
              <mc:Fallback>
                <p:oleObj r:id="rId8" imgW="914400" imgH="215900" progId="Equation.KSEE3">
                  <p:embed/>
                  <p:pic>
                    <p:nvPicPr>
                      <p:cNvPr id="0" name="Imagem 512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89500" y="367030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8200" y="1828800"/>
          <a:ext cx="3123565" cy="817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4" r:id="rId10" imgW="1651000" imgH="431800" progId="Equation.KSEE3">
                  <p:embed/>
                </p:oleObj>
              </mc:Choice>
              <mc:Fallback>
                <p:oleObj r:id="rId10" imgW="1651000" imgH="4318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38200" y="1828800"/>
                        <a:ext cx="3123565" cy="817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/>
          <p:nvPr/>
        </p:nvGraphicFramePr>
        <p:xfrm>
          <a:off x="6099175" y="3893820"/>
          <a:ext cx="4209415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5" r:id="rId12" imgW="4206240" imgH="2941320" progId="Paint.Picture">
                  <p:embed/>
                </p:oleObj>
              </mc:Choice>
              <mc:Fallback>
                <p:oleObj r:id="rId12" imgW="4206240" imgH="2941320" progId="Paint.Picture">
                  <p:embed/>
                  <p:pic>
                    <p:nvPicPr>
                      <p:cNvPr id="0" name="Imagem 1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099175" y="3893820"/>
                        <a:ext cx="4209415" cy="29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65250" y="5172075"/>
          <a:ext cx="3669665" cy="875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6" r:id="rId14" imgW="1066800" imgH="254000" progId="Equation.KSEE3">
                  <p:embed/>
                </p:oleObj>
              </mc:Choice>
              <mc:Fallback>
                <p:oleObj r:id="rId14" imgW="1066800" imgH="2540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65250" y="5172075"/>
                        <a:ext cx="3669665" cy="875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5813" y="2730818"/>
          <a:ext cx="2719705" cy="53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7" r:id="rId16" imgW="812800" imgH="254000" progId="Equation.KSEE3">
                  <p:embed/>
                </p:oleObj>
              </mc:Choice>
              <mc:Fallback>
                <p:oleObj r:id="rId16" imgW="812800" imgH="254000" progId="Equation.KSEE3">
                  <p:embed/>
                  <p:pic>
                    <p:nvPicPr>
                      <p:cNvPr id="0" name="Imagem 205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85813" y="2730818"/>
                        <a:ext cx="2719705" cy="53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8518" y="3465513"/>
          <a:ext cx="1532255" cy="5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8" r:id="rId18" imgW="774065" imgH="254000" progId="Equation.KSEE3">
                  <p:embed/>
                </p:oleObj>
              </mc:Choice>
              <mc:Fallback>
                <p:oleObj r:id="rId18" imgW="774065" imgH="254000" progId="Equation.KSEE3">
                  <p:embed/>
                  <p:pic>
                    <p:nvPicPr>
                      <p:cNvPr id="0" name="Imagem 307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38518" y="3465513"/>
                        <a:ext cx="1532255" cy="502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17"/>
    </mc:Choice>
    <mc:Fallback xmlns="">
      <p:transition spd="slow" advTm="275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" y="492125"/>
            <a:ext cx="9944100" cy="6867525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9" name="TextBox 1"/>
          <p:cNvSpPr txBox="1"/>
          <p:nvPr/>
        </p:nvSpPr>
        <p:spPr>
          <a:xfrm rot="16200000">
            <a:off x="1371600" y="4076700"/>
            <a:ext cx="13716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425700" y="61214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844800" y="6121400"/>
            <a:ext cx="203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3327400" y="6121400"/>
            <a:ext cx="203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3822700" y="6121400"/>
            <a:ext cx="21463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6273800" y="6121400"/>
            <a:ext cx="203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6756400" y="6121400"/>
            <a:ext cx="203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0.9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315200" y="61214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2336800" y="59944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4025900" y="6311900"/>
            <a:ext cx="1714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1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941705" y="493385"/>
            <a:ext cx="9185910" cy="137986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990600" algn="l"/>
                <a:tab pos="7302500" algn="l"/>
                <a:tab pos="9017000" algn="l"/>
              </a:tabLst>
            </a:pPr>
            <a:endParaRPr lang="en-US" altLang="zh-CN" sz="1595" dirty="0" smtClean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847090" y="1533396"/>
            <a:ext cx="9006568" cy="414985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>
              <a:lnSpc>
                <a:spcPts val="25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auto-excitados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	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17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		</a:t>
            </a:r>
            <a:r>
              <a:rPr lang="en-US" altLang="zh-CN" sz="1405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Queda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9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3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9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3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				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14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ts val="15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			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reduzida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1104900" algn="l"/>
                <a:tab pos="1447800" algn="l"/>
                <a:tab pos="1574800" algn="l"/>
                <a:tab pos="6743700" algn="l"/>
                <a:tab pos="6781800" algn="l"/>
                <a:tab pos="6807200" algn="l"/>
              </a:tabLst>
            </a:pPr>
            <a:r>
              <a:rPr lang="en-US" altLang="zh-CN" dirty="0" smtClean="0"/>
              <a:t>		</a:t>
            </a:r>
            <a:r>
              <a:rPr lang="en-US" altLang="zh-CN" sz="115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340"/>
    </mc:Choice>
    <mc:Fallback xmlns="">
      <p:transition spd="slow" advTm="77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6991990" y="3105912"/>
            <a:ext cx="637031" cy="298704"/>
          </a:xfrm>
          <a:custGeom>
            <a:avLst/>
            <a:gdLst>
              <a:gd name="connsiteX0" fmla="*/ 637031 w 637031"/>
              <a:gd name="connsiteY0" fmla="*/ 28955 h 298704"/>
              <a:gd name="connsiteX1" fmla="*/ 330707 w 637031"/>
              <a:gd name="connsiteY1" fmla="*/ 28955 h 298704"/>
              <a:gd name="connsiteX2" fmla="*/ 339852 w 637031"/>
              <a:gd name="connsiteY2" fmla="*/ 25907 h 298704"/>
              <a:gd name="connsiteX3" fmla="*/ 18288 w 637031"/>
              <a:gd name="connsiteY3" fmla="*/ 298704 h 298704"/>
              <a:gd name="connsiteX4" fmla="*/ 0 w 637031"/>
              <a:gd name="connsiteY4" fmla="*/ 277368 h 298704"/>
              <a:gd name="connsiteX5" fmla="*/ 324611 w 637031"/>
              <a:gd name="connsiteY5" fmla="*/ 0 h 298704"/>
              <a:gd name="connsiteX6" fmla="*/ 637031 w 637031"/>
              <a:gd name="connsiteY6" fmla="*/ 0 h 298704"/>
              <a:gd name="connsiteX7" fmla="*/ 637031 w 637031"/>
              <a:gd name="connsiteY7" fmla="*/ 28955 h 2987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637031" h="298704">
                <a:moveTo>
                  <a:pt x="637031" y="28955"/>
                </a:moveTo>
                <a:lnTo>
                  <a:pt x="330707" y="28955"/>
                </a:lnTo>
                <a:lnTo>
                  <a:pt x="339852" y="25907"/>
                </a:lnTo>
                <a:lnTo>
                  <a:pt x="18288" y="298704"/>
                </a:lnTo>
                <a:lnTo>
                  <a:pt x="0" y="277368"/>
                </a:lnTo>
                <a:lnTo>
                  <a:pt x="324611" y="0"/>
                </a:lnTo>
                <a:lnTo>
                  <a:pt x="637031" y="0"/>
                </a:lnTo>
                <a:lnTo>
                  <a:pt x="637031" y="28955"/>
                </a:lnTo>
              </a:path>
            </a:pathLst>
          </a:custGeom>
          <a:solidFill>
            <a:srgbClr val="99663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7063618" y="2593848"/>
            <a:ext cx="856488" cy="274320"/>
          </a:xfrm>
          <a:custGeom>
            <a:avLst/>
            <a:gdLst>
              <a:gd name="connsiteX0" fmla="*/ 856488 w 856488"/>
              <a:gd name="connsiteY0" fmla="*/ 28955 h 274320"/>
              <a:gd name="connsiteX1" fmla="*/ 441959 w 856488"/>
              <a:gd name="connsiteY1" fmla="*/ 28955 h 274320"/>
              <a:gd name="connsiteX2" fmla="*/ 449579 w 856488"/>
              <a:gd name="connsiteY2" fmla="*/ 27432 h 274320"/>
              <a:gd name="connsiteX3" fmla="*/ 13715 w 856488"/>
              <a:gd name="connsiteY3" fmla="*/ 274320 h 274320"/>
              <a:gd name="connsiteX4" fmla="*/ 0 w 856488"/>
              <a:gd name="connsiteY4" fmla="*/ 249936 h 274320"/>
              <a:gd name="connsiteX5" fmla="*/ 438911 w 856488"/>
              <a:gd name="connsiteY5" fmla="*/ 0 h 274320"/>
              <a:gd name="connsiteX6" fmla="*/ 856488 w 856488"/>
              <a:gd name="connsiteY6" fmla="*/ 0 h 274320"/>
              <a:gd name="connsiteX7" fmla="*/ 856488 w 856488"/>
              <a:gd name="connsiteY7" fmla="*/ 28955 h 2743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856488" h="274320">
                <a:moveTo>
                  <a:pt x="856488" y="28955"/>
                </a:moveTo>
                <a:lnTo>
                  <a:pt x="441959" y="28955"/>
                </a:lnTo>
                <a:lnTo>
                  <a:pt x="449579" y="27432"/>
                </a:lnTo>
                <a:lnTo>
                  <a:pt x="13715" y="274320"/>
                </a:lnTo>
                <a:lnTo>
                  <a:pt x="0" y="249936"/>
                </a:lnTo>
                <a:lnTo>
                  <a:pt x="438911" y="0"/>
                </a:lnTo>
                <a:lnTo>
                  <a:pt x="856488" y="0"/>
                </a:lnTo>
                <a:lnTo>
                  <a:pt x="856488" y="28955"/>
                </a:lnTo>
              </a:path>
            </a:pathLst>
          </a:custGeom>
          <a:solidFill>
            <a:srgbClr val="FF99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571622" y="3869436"/>
            <a:ext cx="531876" cy="364235"/>
          </a:xfrm>
          <a:custGeom>
            <a:avLst/>
            <a:gdLst>
              <a:gd name="connsiteX0" fmla="*/ 0 w 531876"/>
              <a:gd name="connsiteY0" fmla="*/ 336803 h 364235"/>
              <a:gd name="connsiteX1" fmla="*/ 254507 w 531876"/>
              <a:gd name="connsiteY1" fmla="*/ 336803 h 364235"/>
              <a:gd name="connsiteX2" fmla="*/ 243839 w 531876"/>
              <a:gd name="connsiteY2" fmla="*/ 341376 h 364235"/>
              <a:gd name="connsiteX3" fmla="*/ 510539 w 531876"/>
              <a:gd name="connsiteY3" fmla="*/ 0 h 364235"/>
              <a:gd name="connsiteX4" fmla="*/ 531876 w 531876"/>
              <a:gd name="connsiteY4" fmla="*/ 18288 h 364235"/>
              <a:gd name="connsiteX5" fmla="*/ 262127 w 531876"/>
              <a:gd name="connsiteY5" fmla="*/ 364235 h 364235"/>
              <a:gd name="connsiteX6" fmla="*/ 0 w 531876"/>
              <a:gd name="connsiteY6" fmla="*/ 364235 h 364235"/>
              <a:gd name="connsiteX7" fmla="*/ 0 w 531876"/>
              <a:gd name="connsiteY7" fmla="*/ 336803 h 3642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531876" h="364235">
                <a:moveTo>
                  <a:pt x="0" y="336803"/>
                </a:moveTo>
                <a:lnTo>
                  <a:pt x="254507" y="336803"/>
                </a:lnTo>
                <a:lnTo>
                  <a:pt x="243839" y="341376"/>
                </a:lnTo>
                <a:lnTo>
                  <a:pt x="510539" y="0"/>
                </a:lnTo>
                <a:lnTo>
                  <a:pt x="531876" y="18288"/>
                </a:lnTo>
                <a:lnTo>
                  <a:pt x="262127" y="364235"/>
                </a:lnTo>
                <a:lnTo>
                  <a:pt x="0" y="364235"/>
                </a:lnTo>
                <a:lnTo>
                  <a:pt x="0" y="336803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5562478" y="4175760"/>
            <a:ext cx="784859" cy="623315"/>
          </a:xfrm>
          <a:custGeom>
            <a:avLst/>
            <a:gdLst>
              <a:gd name="connsiteX0" fmla="*/ 0 w 784859"/>
              <a:gd name="connsiteY0" fmla="*/ 594359 h 623315"/>
              <a:gd name="connsiteX1" fmla="*/ 377951 w 784859"/>
              <a:gd name="connsiteY1" fmla="*/ 594359 h 623315"/>
              <a:gd name="connsiteX2" fmla="*/ 365759 w 784859"/>
              <a:gd name="connsiteY2" fmla="*/ 600456 h 623315"/>
              <a:gd name="connsiteX3" fmla="*/ 760476 w 784859"/>
              <a:gd name="connsiteY3" fmla="*/ 0 h 623315"/>
              <a:gd name="connsiteX4" fmla="*/ 784859 w 784859"/>
              <a:gd name="connsiteY4" fmla="*/ 15239 h 623315"/>
              <a:gd name="connsiteX5" fmla="*/ 385571 w 784859"/>
              <a:gd name="connsiteY5" fmla="*/ 623315 h 623315"/>
              <a:gd name="connsiteX6" fmla="*/ 0 w 784859"/>
              <a:gd name="connsiteY6" fmla="*/ 623315 h 623315"/>
              <a:gd name="connsiteX7" fmla="*/ 0 w 784859"/>
              <a:gd name="connsiteY7" fmla="*/ 594359 h 6233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784859" h="623315">
                <a:moveTo>
                  <a:pt x="0" y="594359"/>
                </a:moveTo>
                <a:lnTo>
                  <a:pt x="377951" y="594359"/>
                </a:lnTo>
                <a:lnTo>
                  <a:pt x="365759" y="600456"/>
                </a:lnTo>
                <a:lnTo>
                  <a:pt x="760476" y="0"/>
                </a:lnTo>
                <a:lnTo>
                  <a:pt x="784859" y="15239"/>
                </a:lnTo>
                <a:lnTo>
                  <a:pt x="385571" y="623315"/>
                </a:lnTo>
                <a:lnTo>
                  <a:pt x="0" y="623315"/>
                </a:lnTo>
                <a:lnTo>
                  <a:pt x="0" y="594359"/>
                </a:lnTo>
              </a:path>
            </a:pathLst>
          </a:custGeom>
          <a:solidFill>
            <a:srgbClr val="3333C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"/>
          <p:cNvSpPr txBox="1"/>
          <p:nvPr/>
        </p:nvSpPr>
        <p:spPr>
          <a:xfrm>
            <a:off x="7861300" y="3098800"/>
            <a:ext cx="1574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595" dirty="0" smtClean="0">
                <a:solidFill>
                  <a:srgbClr val="9965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9965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76300" y="444500"/>
            <a:ext cx="9182100" cy="240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Incluindo-se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além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derivação,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obtém-</a:t>
            </a:r>
          </a:p>
          <a:p>
            <a:pPr>
              <a:lnSpc>
                <a:spcPts val="25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conhecidas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supercompostas,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cujas</a:t>
            </a:r>
          </a:p>
          <a:p>
            <a:pPr>
              <a:lnSpc>
                <a:spcPts val="25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990600" algn="l"/>
                <a:tab pos="7302500" algn="l"/>
                <a:tab pos="90170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Supercomposta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463800" y="66421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3213100" y="6642100"/>
            <a:ext cx="203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038600" y="6642100"/>
            <a:ext cx="1854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6565900" y="66421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327900" y="6642100"/>
            <a:ext cx="203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2374900" y="65151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2247900" y="3352800"/>
            <a:ext cx="203200" cy="273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127000" algn="l"/>
              </a:tabLst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100"/>
              </a:lnSpc>
              <a:tabLst>
                <a:tab pos="127000" algn="l"/>
              </a:tabLst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100"/>
              </a:lnSpc>
              <a:tabLst>
                <a:tab pos="127000" algn="l"/>
              </a:tabLst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127000" algn="l"/>
              </a:tabLst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4076700" y="6832600"/>
            <a:ext cx="1727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19" name="TextBox 1"/>
          <p:cNvSpPr txBox="1"/>
          <p:nvPr/>
        </p:nvSpPr>
        <p:spPr>
          <a:xfrm rot="16200000">
            <a:off x="1397000" y="4584700"/>
            <a:ext cx="13843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en-US" altLang="zh-CN" sz="1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562"/>
    </mc:Choice>
    <mc:Fallback xmlns="">
      <p:transition spd="slow" advTm="113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62000" y="406400"/>
            <a:ext cx="9296400" cy="146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698500" algn="l"/>
                <a:tab pos="91313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698500" algn="l"/>
                <a:tab pos="91313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698500" algn="l"/>
                <a:tab pos="9131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12kW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100V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1000rpm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</a:p>
          <a:p>
            <a:pPr>
              <a:lnSpc>
                <a:spcPts val="2500"/>
              </a:lnSpc>
              <a:tabLst>
                <a:tab pos="698500" algn="l"/>
                <a:tab pos="9131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abaixo: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419600" y="2120900"/>
            <a:ext cx="21717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3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2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espiras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82900" y="2120900"/>
            <a:ext cx="1092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3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2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2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206500" y="2120900"/>
            <a:ext cx="1092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3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2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98500" y="2692400"/>
            <a:ext cx="4318000" cy="336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campo: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Desprezando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armadura,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plena.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0,06A,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determine: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necessária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100V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>
              <a:lnSpc>
                <a:spcPts val="2300"/>
              </a:lnSpc>
              <a:tabLst>
                <a:tab pos="457200" algn="l"/>
                <a:tab pos="546100" algn="l"/>
                <a:tab pos="8001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plena.</a:t>
            </a:r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77"/>
    </mc:Choice>
    <mc:Fallback xmlns="">
      <p:transition spd="slow" advTm="24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628900" y="3683000"/>
            <a:ext cx="2159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787400" y="825500"/>
            <a:ext cx="9055100" cy="246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>
              <a:lnSpc>
                <a:spcPts val="25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gerada</a:t>
            </a:r>
          </a:p>
          <a:p>
            <a:pPr>
              <a:lnSpc>
                <a:spcPts val="23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</a:p>
          <a:p>
            <a:pPr>
              <a:lnSpc>
                <a:spcPts val="23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crítica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06400" algn="l"/>
                <a:tab pos="673100" algn="l"/>
                <a:tab pos="1841500" algn="l"/>
              </a:tabLst>
            </a:pPr>
            <a:r>
              <a:rPr lang="en-US" altLang="zh-CN" dirty="0" smtClean="0"/>
              <a:t>			</a:t>
            </a: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321300" y="3251200"/>
            <a:ext cx="9144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080" dirty="0" smtClean="0">
                <a:solidFill>
                  <a:srgbClr val="007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9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15" dirty="0" smtClean="0">
                <a:solidFill>
                  <a:srgbClr val="007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7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7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7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898900" y="3352800"/>
            <a:ext cx="9144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08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9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1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857500" y="68072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318000" y="68072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5918200" y="68072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7378700" y="68072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768600" y="66929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2692400" y="4343400"/>
            <a:ext cx="139700" cy="193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5016500" y="6985000"/>
            <a:ext cx="2921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[A]</a:t>
            </a:r>
          </a:p>
        </p:txBody>
      </p:sp>
      <p:sp>
        <p:nvSpPr>
          <p:cNvPr id="15" name="TextBox 1"/>
          <p:cNvSpPr txBox="1"/>
          <p:nvPr/>
        </p:nvSpPr>
        <p:spPr>
          <a:xfrm rot="16200000">
            <a:off x="2286000" y="4902200"/>
            <a:ext cx="3810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[V]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6350000" y="4089400"/>
            <a:ext cx="8382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08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9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1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en-US" altLang="zh-CN" sz="10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8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Ohms</a:t>
            </a:r>
          </a:p>
        </p:txBody>
      </p:sp>
      <p:pic>
        <p:nvPicPr>
          <p:cNvPr id="17" name="Áudio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36"/>
    </mc:Choice>
    <mc:Fallback xmlns="">
      <p:transition spd="slow" advTm="21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8.6|35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11.8|19.2|1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1.8|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78|2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0|25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30|1.1|33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5.2|8.1|1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0.1|50.4|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53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2.7|29.3|14.4|7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14.5|4.6|26.7|1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8"/>
</p:tagLst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TM02455519[[fn=Inverno]]</Template>
  <TotalTime>1039</TotalTime>
  <Words>506</Words>
  <Application>Microsoft Office PowerPoint</Application>
  <PresentationFormat>Personalizar</PresentationFormat>
  <Paragraphs>528</Paragraphs>
  <Slides>36</Slides>
  <Notes>36</Notes>
  <HiddenSlides>0</HiddenSlides>
  <MMClips>36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Winter</vt:lpstr>
      <vt:lpstr>Bitmap Image</vt:lpstr>
      <vt:lpstr>Equation.3</vt:lpstr>
      <vt:lpstr>WPS Equation 3.0</vt:lpstr>
      <vt:lpstr>Apresentação do PowerPoint</vt:lpstr>
      <vt:lpstr>Apresentação do PowerPoint</vt:lpstr>
      <vt:lpstr>Apresentação do PowerPoint</vt:lpstr>
      <vt:lpstr>Máquina CC – Características Básica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Tensão Induzida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Independente</vt:lpstr>
      <vt:lpstr>Série</vt:lpstr>
      <vt:lpstr>Derivação ou Shunt</vt:lpstr>
      <vt:lpstr>composto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paulo</cp:lastModifiedBy>
  <cp:revision>58</cp:revision>
  <dcterms:created xsi:type="dcterms:W3CDTF">2006-08-16T00:00:00Z</dcterms:created>
  <dcterms:modified xsi:type="dcterms:W3CDTF">2020-09-30T13:52:58Z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1046-11.2.0.9684</vt:lpwstr>
  </property>
</Properties>
</file>